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59" d="100"/>
          <a:sy n="59" d="100"/>
        </p:scale>
        <p:origin x="940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211233B-EB2A-4FA7-9E56-D78F3869DB7E}" type="doc">
      <dgm:prSet loTypeId="urn:microsoft.com/office/officeart/2005/8/layout/vList5" loCatId="list" qsTypeId="urn:microsoft.com/office/officeart/2005/8/quickstyle/simple4" qsCatId="simple" csTypeId="urn:microsoft.com/office/officeart/2005/8/colors/accent0_3" csCatId="mainScheme" phldr="1"/>
      <dgm:spPr/>
      <dgm:t>
        <a:bodyPr/>
        <a:lstStyle/>
        <a:p>
          <a:endParaRPr lang="en-ID"/>
        </a:p>
      </dgm:t>
    </dgm:pt>
    <dgm:pt modelId="{5085CF0E-A50E-4401-8007-2B36228716B1}">
      <dgm:prSet phldrT="[Text]" phldr="0"/>
      <dgm:spPr/>
      <dgm:t>
        <a:bodyPr/>
        <a:lstStyle/>
        <a:p>
          <a:r>
            <a:rPr lang="en-US" dirty="0"/>
            <a:t>Hidup</a:t>
          </a:r>
          <a:endParaRPr lang="en-ID" dirty="0"/>
        </a:p>
      </dgm:t>
    </dgm:pt>
    <dgm:pt modelId="{8D0DB300-31BD-4FA3-BE00-00EDF7066F80}" type="parTrans" cxnId="{98C92B57-F2B5-44B1-9BFD-533E1E2B713C}">
      <dgm:prSet/>
      <dgm:spPr/>
      <dgm:t>
        <a:bodyPr/>
        <a:lstStyle/>
        <a:p>
          <a:endParaRPr lang="en-ID"/>
        </a:p>
      </dgm:t>
    </dgm:pt>
    <dgm:pt modelId="{2265E961-9C8D-42CB-837C-078A0719B566}" type="sibTrans" cxnId="{98C92B57-F2B5-44B1-9BFD-533E1E2B713C}">
      <dgm:prSet/>
      <dgm:spPr/>
      <dgm:t>
        <a:bodyPr/>
        <a:lstStyle/>
        <a:p>
          <a:endParaRPr lang="en-ID"/>
        </a:p>
      </dgm:t>
    </dgm:pt>
    <dgm:pt modelId="{CB269AA8-2394-4A31-9FF9-A50C119402DA}">
      <dgm:prSet phldrT="[Text]" phldr="0"/>
      <dgm:spPr/>
      <dgm:t>
        <a:bodyPr/>
        <a:lstStyle/>
        <a:p>
          <a:r>
            <a:rPr lang="en-US" dirty="0" err="1"/>
            <a:t>Sesuatu</a:t>
          </a:r>
          <a:r>
            <a:rPr lang="en-US" dirty="0"/>
            <a:t> yang </a:t>
          </a:r>
          <a:r>
            <a:rPr lang="en-US" dirty="0" err="1"/>
            <a:t>baik</a:t>
          </a:r>
          <a:r>
            <a:rPr lang="en-US" dirty="0"/>
            <a:t>/</a:t>
          </a:r>
          <a:r>
            <a:rPr lang="en-US" dirty="0" err="1"/>
            <a:t>sebuah</a:t>
          </a:r>
          <a:r>
            <a:rPr lang="en-US" dirty="0"/>
            <a:t> </a:t>
          </a:r>
          <a:r>
            <a:rPr lang="en-US" dirty="0" err="1"/>
            <a:t>nilai</a:t>
          </a:r>
          <a:r>
            <a:rPr lang="en-US" dirty="0"/>
            <a:t> yang </a:t>
          </a:r>
          <a:r>
            <a:rPr lang="en-US" dirty="0" err="1"/>
            <a:t>mengandung</a:t>
          </a:r>
          <a:r>
            <a:rPr lang="en-US" dirty="0"/>
            <a:t> </a:t>
          </a:r>
          <a:r>
            <a:rPr lang="en-US" dirty="0" err="1"/>
            <a:t>dinamika</a:t>
          </a:r>
          <a:r>
            <a:rPr lang="en-US" dirty="0"/>
            <a:t> dan </a:t>
          </a:r>
          <a:r>
            <a:rPr lang="en-US" dirty="0" err="1"/>
            <a:t>gerak</a:t>
          </a:r>
          <a:endParaRPr lang="en-ID" dirty="0"/>
        </a:p>
      </dgm:t>
    </dgm:pt>
    <dgm:pt modelId="{0B3B8DD7-B31A-436C-9F71-E66E10AB19C9}" type="parTrans" cxnId="{A81F4C2A-7204-468F-9437-496F1D87F1C8}">
      <dgm:prSet/>
      <dgm:spPr/>
      <dgm:t>
        <a:bodyPr/>
        <a:lstStyle/>
        <a:p>
          <a:endParaRPr lang="en-ID"/>
        </a:p>
      </dgm:t>
    </dgm:pt>
    <dgm:pt modelId="{9E424FD7-DF76-4BB8-8082-86333AD9085C}" type="sibTrans" cxnId="{A81F4C2A-7204-468F-9437-496F1D87F1C8}">
      <dgm:prSet/>
      <dgm:spPr/>
      <dgm:t>
        <a:bodyPr/>
        <a:lstStyle/>
        <a:p>
          <a:endParaRPr lang="en-ID"/>
        </a:p>
      </dgm:t>
    </dgm:pt>
    <dgm:pt modelId="{E06A765C-E177-47DC-A76A-D4C4BBF03F4E}">
      <dgm:prSet phldrT="[Text]" phldr="0"/>
      <dgm:spPr/>
      <dgm:t>
        <a:bodyPr/>
        <a:lstStyle/>
        <a:p>
          <a:r>
            <a:rPr lang="en-US" dirty="0" err="1"/>
            <a:t>Manusia</a:t>
          </a:r>
          <a:r>
            <a:rPr lang="en-US" dirty="0"/>
            <a:t> </a:t>
          </a:r>
          <a:endParaRPr lang="en-ID" dirty="0"/>
        </a:p>
      </dgm:t>
    </dgm:pt>
    <dgm:pt modelId="{86D75DE8-43F3-40E0-8532-43DBFE8DCEA6}" type="parTrans" cxnId="{9C37CC79-CD5D-424F-8605-7538D09C5202}">
      <dgm:prSet/>
      <dgm:spPr/>
      <dgm:t>
        <a:bodyPr/>
        <a:lstStyle/>
        <a:p>
          <a:endParaRPr lang="en-ID"/>
        </a:p>
      </dgm:t>
    </dgm:pt>
    <dgm:pt modelId="{23B70DD5-DC1F-4AB4-B16A-1C3F38C612D1}" type="sibTrans" cxnId="{9C37CC79-CD5D-424F-8605-7538D09C5202}">
      <dgm:prSet/>
      <dgm:spPr/>
      <dgm:t>
        <a:bodyPr/>
        <a:lstStyle/>
        <a:p>
          <a:endParaRPr lang="en-ID"/>
        </a:p>
      </dgm:t>
    </dgm:pt>
    <dgm:pt modelId="{4BFCDAE9-60DB-429F-B2D4-1B26240459D6}">
      <dgm:prSet phldrT="[Text]" phldr="0"/>
      <dgm:spPr/>
      <dgm:t>
        <a:bodyPr/>
        <a:lstStyle/>
        <a:p>
          <a:r>
            <a:rPr lang="en-US" dirty="0" err="1"/>
            <a:t>Tubuh</a:t>
          </a:r>
          <a:r>
            <a:rPr lang="en-US" dirty="0"/>
            <a:t> dan Jiwa</a:t>
          </a:r>
          <a:endParaRPr lang="en-ID" dirty="0"/>
        </a:p>
      </dgm:t>
    </dgm:pt>
    <dgm:pt modelId="{7ECA021B-891D-4F0B-8CB6-8D0A7EFB002C}" type="parTrans" cxnId="{F03D9BCC-34DA-4CBE-9EA7-B26E220C00EB}">
      <dgm:prSet/>
      <dgm:spPr/>
      <dgm:t>
        <a:bodyPr/>
        <a:lstStyle/>
        <a:p>
          <a:endParaRPr lang="en-ID"/>
        </a:p>
      </dgm:t>
    </dgm:pt>
    <dgm:pt modelId="{411AB306-C82A-449C-A5C9-2849128FAACF}" type="sibTrans" cxnId="{F03D9BCC-34DA-4CBE-9EA7-B26E220C00EB}">
      <dgm:prSet/>
      <dgm:spPr/>
      <dgm:t>
        <a:bodyPr/>
        <a:lstStyle/>
        <a:p>
          <a:endParaRPr lang="en-ID"/>
        </a:p>
      </dgm:t>
    </dgm:pt>
    <dgm:pt modelId="{DB493584-46C0-4FA6-88F9-02A39CFF7278}" type="pres">
      <dgm:prSet presAssocID="{6211233B-EB2A-4FA7-9E56-D78F3869DB7E}" presName="Name0" presStyleCnt="0">
        <dgm:presLayoutVars>
          <dgm:dir/>
          <dgm:animLvl val="lvl"/>
          <dgm:resizeHandles val="exact"/>
        </dgm:presLayoutVars>
      </dgm:prSet>
      <dgm:spPr/>
    </dgm:pt>
    <dgm:pt modelId="{2C0CD0F5-E8B6-468F-9BE7-91AE053436AE}" type="pres">
      <dgm:prSet presAssocID="{5085CF0E-A50E-4401-8007-2B36228716B1}" presName="linNode" presStyleCnt="0"/>
      <dgm:spPr/>
    </dgm:pt>
    <dgm:pt modelId="{61B94CBA-C4F4-495E-AB61-D75FCC68E385}" type="pres">
      <dgm:prSet presAssocID="{5085CF0E-A50E-4401-8007-2B36228716B1}" presName="parentText" presStyleLbl="node1" presStyleIdx="0" presStyleCnt="2">
        <dgm:presLayoutVars>
          <dgm:chMax val="1"/>
          <dgm:bulletEnabled val="1"/>
        </dgm:presLayoutVars>
      </dgm:prSet>
      <dgm:spPr/>
    </dgm:pt>
    <dgm:pt modelId="{5C8B757C-3BB7-4E1B-B3B4-202FAB3989BC}" type="pres">
      <dgm:prSet presAssocID="{5085CF0E-A50E-4401-8007-2B36228716B1}" presName="descendantText" presStyleLbl="alignAccFollowNode1" presStyleIdx="0" presStyleCnt="2">
        <dgm:presLayoutVars>
          <dgm:bulletEnabled val="1"/>
        </dgm:presLayoutVars>
      </dgm:prSet>
      <dgm:spPr/>
    </dgm:pt>
    <dgm:pt modelId="{0524C9AB-29D1-442C-BBA1-125FF950D16A}" type="pres">
      <dgm:prSet presAssocID="{2265E961-9C8D-42CB-837C-078A0719B566}" presName="sp" presStyleCnt="0"/>
      <dgm:spPr/>
    </dgm:pt>
    <dgm:pt modelId="{C74BD156-046A-4E0E-A7F9-319F348087EF}" type="pres">
      <dgm:prSet presAssocID="{E06A765C-E177-47DC-A76A-D4C4BBF03F4E}" presName="linNode" presStyleCnt="0"/>
      <dgm:spPr/>
    </dgm:pt>
    <dgm:pt modelId="{CEFB8454-87E9-44B5-95BA-D918D448E29A}" type="pres">
      <dgm:prSet presAssocID="{E06A765C-E177-47DC-A76A-D4C4BBF03F4E}" presName="parentText" presStyleLbl="node1" presStyleIdx="1" presStyleCnt="2">
        <dgm:presLayoutVars>
          <dgm:chMax val="1"/>
          <dgm:bulletEnabled val="1"/>
        </dgm:presLayoutVars>
      </dgm:prSet>
      <dgm:spPr/>
    </dgm:pt>
    <dgm:pt modelId="{8C8EC7C4-2E76-418D-8B91-6A059E9EE535}" type="pres">
      <dgm:prSet presAssocID="{E06A765C-E177-47DC-A76A-D4C4BBF03F4E}" presName="descendantText" presStyleLbl="alignAccFollowNode1" presStyleIdx="1" presStyleCnt="2">
        <dgm:presLayoutVars>
          <dgm:bulletEnabled val="1"/>
        </dgm:presLayoutVars>
      </dgm:prSet>
      <dgm:spPr/>
    </dgm:pt>
  </dgm:ptLst>
  <dgm:cxnLst>
    <dgm:cxn modelId="{A81F4C2A-7204-468F-9437-496F1D87F1C8}" srcId="{5085CF0E-A50E-4401-8007-2B36228716B1}" destId="{CB269AA8-2394-4A31-9FF9-A50C119402DA}" srcOrd="0" destOrd="0" parTransId="{0B3B8DD7-B31A-436C-9F71-E66E10AB19C9}" sibTransId="{9E424FD7-DF76-4BB8-8082-86333AD9085C}"/>
    <dgm:cxn modelId="{F453D361-5BE4-41FB-9039-828D2D70B0DD}" type="presOf" srcId="{6211233B-EB2A-4FA7-9E56-D78F3869DB7E}" destId="{DB493584-46C0-4FA6-88F9-02A39CFF7278}" srcOrd="0" destOrd="0" presId="urn:microsoft.com/office/officeart/2005/8/layout/vList5"/>
    <dgm:cxn modelId="{BC206343-C9B6-4B5D-9FFE-5423E23A1FA3}" type="presOf" srcId="{CB269AA8-2394-4A31-9FF9-A50C119402DA}" destId="{5C8B757C-3BB7-4E1B-B3B4-202FAB3989BC}" srcOrd="0" destOrd="0" presId="urn:microsoft.com/office/officeart/2005/8/layout/vList5"/>
    <dgm:cxn modelId="{98C92B57-F2B5-44B1-9BFD-533E1E2B713C}" srcId="{6211233B-EB2A-4FA7-9E56-D78F3869DB7E}" destId="{5085CF0E-A50E-4401-8007-2B36228716B1}" srcOrd="0" destOrd="0" parTransId="{8D0DB300-31BD-4FA3-BE00-00EDF7066F80}" sibTransId="{2265E961-9C8D-42CB-837C-078A0719B566}"/>
    <dgm:cxn modelId="{9C37CC79-CD5D-424F-8605-7538D09C5202}" srcId="{6211233B-EB2A-4FA7-9E56-D78F3869DB7E}" destId="{E06A765C-E177-47DC-A76A-D4C4BBF03F4E}" srcOrd="1" destOrd="0" parTransId="{86D75DE8-43F3-40E0-8532-43DBFE8DCEA6}" sibTransId="{23B70DD5-DC1F-4AB4-B16A-1C3F38C612D1}"/>
    <dgm:cxn modelId="{8770DF80-5E74-4F59-8EE8-462942E028DB}" type="presOf" srcId="{4BFCDAE9-60DB-429F-B2D4-1B26240459D6}" destId="{8C8EC7C4-2E76-418D-8B91-6A059E9EE535}" srcOrd="0" destOrd="0" presId="urn:microsoft.com/office/officeart/2005/8/layout/vList5"/>
    <dgm:cxn modelId="{1E32C1AF-69E4-4199-8E45-C8B8F615B482}" type="presOf" srcId="{5085CF0E-A50E-4401-8007-2B36228716B1}" destId="{61B94CBA-C4F4-495E-AB61-D75FCC68E385}" srcOrd="0" destOrd="0" presId="urn:microsoft.com/office/officeart/2005/8/layout/vList5"/>
    <dgm:cxn modelId="{0F4300B4-CCE8-4534-BB97-DDF61C1A3362}" type="presOf" srcId="{E06A765C-E177-47DC-A76A-D4C4BBF03F4E}" destId="{CEFB8454-87E9-44B5-95BA-D918D448E29A}" srcOrd="0" destOrd="0" presId="urn:microsoft.com/office/officeart/2005/8/layout/vList5"/>
    <dgm:cxn modelId="{F03D9BCC-34DA-4CBE-9EA7-B26E220C00EB}" srcId="{E06A765C-E177-47DC-A76A-D4C4BBF03F4E}" destId="{4BFCDAE9-60DB-429F-B2D4-1B26240459D6}" srcOrd="0" destOrd="0" parTransId="{7ECA021B-891D-4F0B-8CB6-8D0A7EFB002C}" sibTransId="{411AB306-C82A-449C-A5C9-2849128FAACF}"/>
    <dgm:cxn modelId="{5D0FA6CE-E23D-49B2-9484-AE2B548EA8AD}" type="presParOf" srcId="{DB493584-46C0-4FA6-88F9-02A39CFF7278}" destId="{2C0CD0F5-E8B6-468F-9BE7-91AE053436AE}" srcOrd="0" destOrd="0" presId="urn:microsoft.com/office/officeart/2005/8/layout/vList5"/>
    <dgm:cxn modelId="{829046B4-6A33-40F6-A5FF-E12DCAAE53CD}" type="presParOf" srcId="{2C0CD0F5-E8B6-468F-9BE7-91AE053436AE}" destId="{61B94CBA-C4F4-495E-AB61-D75FCC68E385}" srcOrd="0" destOrd="0" presId="urn:microsoft.com/office/officeart/2005/8/layout/vList5"/>
    <dgm:cxn modelId="{ADA9F704-F223-4DEC-81ED-2985F97C7D57}" type="presParOf" srcId="{2C0CD0F5-E8B6-468F-9BE7-91AE053436AE}" destId="{5C8B757C-3BB7-4E1B-B3B4-202FAB3989BC}" srcOrd="1" destOrd="0" presId="urn:microsoft.com/office/officeart/2005/8/layout/vList5"/>
    <dgm:cxn modelId="{0EFBCC33-CF03-45AF-A37D-F439B8710A1A}" type="presParOf" srcId="{DB493584-46C0-4FA6-88F9-02A39CFF7278}" destId="{0524C9AB-29D1-442C-BBA1-125FF950D16A}" srcOrd="1" destOrd="0" presId="urn:microsoft.com/office/officeart/2005/8/layout/vList5"/>
    <dgm:cxn modelId="{85FE6993-412A-4970-BC87-C0EE0E27905D}" type="presParOf" srcId="{DB493584-46C0-4FA6-88F9-02A39CFF7278}" destId="{C74BD156-046A-4E0E-A7F9-319F348087EF}" srcOrd="2" destOrd="0" presId="urn:microsoft.com/office/officeart/2005/8/layout/vList5"/>
    <dgm:cxn modelId="{1CB4AEAB-478B-48F8-B1B4-56D8C73C1342}" type="presParOf" srcId="{C74BD156-046A-4E0E-A7F9-319F348087EF}" destId="{CEFB8454-87E9-44B5-95BA-D918D448E29A}" srcOrd="0" destOrd="0" presId="urn:microsoft.com/office/officeart/2005/8/layout/vList5"/>
    <dgm:cxn modelId="{E370A942-5224-43FF-992D-2B259848CB56}" type="presParOf" srcId="{C74BD156-046A-4E0E-A7F9-319F348087EF}" destId="{8C8EC7C4-2E76-418D-8B91-6A059E9EE535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0ABBC3D-31E3-4B9D-97B4-4834AD9EA546}" type="doc">
      <dgm:prSet loTypeId="urn:microsoft.com/office/officeart/2005/8/layout/hierarchy3" loCatId="hierarchy" qsTypeId="urn:microsoft.com/office/officeart/2005/8/quickstyle/simple2" qsCatId="simple" csTypeId="urn:microsoft.com/office/officeart/2005/8/colors/accent1_2" csCatId="accent1"/>
      <dgm:spPr/>
      <dgm:t>
        <a:bodyPr/>
        <a:lstStyle/>
        <a:p>
          <a:endParaRPr lang="en-ID"/>
        </a:p>
      </dgm:t>
    </dgm:pt>
    <dgm:pt modelId="{58EFEEBB-B016-4095-A7C3-B3B4024B6472}">
      <dgm:prSet/>
      <dgm:spPr/>
      <dgm:t>
        <a:bodyPr/>
        <a:lstStyle/>
        <a:p>
          <a:r>
            <a:rPr lang="en-US"/>
            <a:t>Secara filosofis:</a:t>
          </a:r>
          <a:endParaRPr lang="en-ID"/>
        </a:p>
      </dgm:t>
    </dgm:pt>
    <dgm:pt modelId="{3A68340C-709E-4798-85D3-403A3C49DF86}" type="parTrans" cxnId="{FAE96C42-6933-457A-AC88-F455E3AD0E1E}">
      <dgm:prSet/>
      <dgm:spPr/>
      <dgm:t>
        <a:bodyPr/>
        <a:lstStyle/>
        <a:p>
          <a:endParaRPr lang="en-ID"/>
        </a:p>
      </dgm:t>
    </dgm:pt>
    <dgm:pt modelId="{CFFAAF98-E2BC-4356-ACF4-DEF48B675023}" type="sibTrans" cxnId="{FAE96C42-6933-457A-AC88-F455E3AD0E1E}">
      <dgm:prSet/>
      <dgm:spPr/>
      <dgm:t>
        <a:bodyPr/>
        <a:lstStyle/>
        <a:p>
          <a:endParaRPr lang="en-ID"/>
        </a:p>
      </dgm:t>
    </dgm:pt>
    <dgm:pt modelId="{D58BC1E7-3CC9-4893-A653-18765897BA10}">
      <dgm:prSet/>
      <dgm:spPr/>
      <dgm:t>
        <a:bodyPr/>
        <a:lstStyle/>
        <a:p>
          <a:r>
            <a:rPr lang="en-US"/>
            <a:t>Hidup Adalah kemampuan untuk beraktivitas dari subjek yang  hidup dan cendrung menyempurnakan diri terus menerus.</a:t>
          </a:r>
          <a:endParaRPr lang="en-ID"/>
        </a:p>
      </dgm:t>
    </dgm:pt>
    <dgm:pt modelId="{C1EA9F18-519D-4E8C-AA39-4541B253BD49}" type="parTrans" cxnId="{AA82266D-9233-42FC-9F04-601CFA0197D7}">
      <dgm:prSet/>
      <dgm:spPr/>
      <dgm:t>
        <a:bodyPr/>
        <a:lstStyle/>
        <a:p>
          <a:endParaRPr lang="en-ID"/>
        </a:p>
      </dgm:t>
    </dgm:pt>
    <dgm:pt modelId="{370CC117-90AE-4FBC-94FA-AEC46361A189}" type="sibTrans" cxnId="{AA82266D-9233-42FC-9F04-601CFA0197D7}">
      <dgm:prSet/>
      <dgm:spPr/>
      <dgm:t>
        <a:bodyPr/>
        <a:lstStyle/>
        <a:p>
          <a:endParaRPr lang="en-ID"/>
        </a:p>
      </dgm:t>
    </dgm:pt>
    <dgm:pt modelId="{7DD27336-5E03-46AC-BF71-6CB2824E4B53}" type="pres">
      <dgm:prSet presAssocID="{90ABBC3D-31E3-4B9D-97B4-4834AD9EA546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B477074E-0EEA-4A4D-B49E-6BD102A16E5F}" type="pres">
      <dgm:prSet presAssocID="{58EFEEBB-B016-4095-A7C3-B3B4024B6472}" presName="root" presStyleCnt="0"/>
      <dgm:spPr/>
    </dgm:pt>
    <dgm:pt modelId="{024E045D-0D1C-4039-A341-22E788D6C2A7}" type="pres">
      <dgm:prSet presAssocID="{58EFEEBB-B016-4095-A7C3-B3B4024B6472}" presName="rootComposite" presStyleCnt="0"/>
      <dgm:spPr/>
    </dgm:pt>
    <dgm:pt modelId="{89A79FD6-D9AB-44D0-ACF8-D59591E92EA0}" type="pres">
      <dgm:prSet presAssocID="{58EFEEBB-B016-4095-A7C3-B3B4024B6472}" presName="rootText" presStyleLbl="node1" presStyleIdx="0" presStyleCnt="2"/>
      <dgm:spPr/>
    </dgm:pt>
    <dgm:pt modelId="{46584394-C1BA-4728-973C-1098E1B85692}" type="pres">
      <dgm:prSet presAssocID="{58EFEEBB-B016-4095-A7C3-B3B4024B6472}" presName="rootConnector" presStyleLbl="node1" presStyleIdx="0" presStyleCnt="2"/>
      <dgm:spPr/>
    </dgm:pt>
    <dgm:pt modelId="{FC995883-99BC-4552-A9F1-54CD47205EBD}" type="pres">
      <dgm:prSet presAssocID="{58EFEEBB-B016-4095-A7C3-B3B4024B6472}" presName="childShape" presStyleCnt="0"/>
      <dgm:spPr/>
    </dgm:pt>
    <dgm:pt modelId="{95F5BBA5-014B-40B8-A21B-6BE7A28352D7}" type="pres">
      <dgm:prSet presAssocID="{D58BC1E7-3CC9-4893-A653-18765897BA10}" presName="root" presStyleCnt="0"/>
      <dgm:spPr/>
    </dgm:pt>
    <dgm:pt modelId="{53E32975-F14E-4E3F-9C69-486E99A1E522}" type="pres">
      <dgm:prSet presAssocID="{D58BC1E7-3CC9-4893-A653-18765897BA10}" presName="rootComposite" presStyleCnt="0"/>
      <dgm:spPr/>
    </dgm:pt>
    <dgm:pt modelId="{24C1CE86-6A39-4E37-B516-9159C855339E}" type="pres">
      <dgm:prSet presAssocID="{D58BC1E7-3CC9-4893-A653-18765897BA10}" presName="rootText" presStyleLbl="node1" presStyleIdx="1" presStyleCnt="2"/>
      <dgm:spPr/>
    </dgm:pt>
    <dgm:pt modelId="{C43F3B8B-FDE8-4D9C-83AC-9F1E9716CFDB}" type="pres">
      <dgm:prSet presAssocID="{D58BC1E7-3CC9-4893-A653-18765897BA10}" presName="rootConnector" presStyleLbl="node1" presStyleIdx="1" presStyleCnt="2"/>
      <dgm:spPr/>
    </dgm:pt>
    <dgm:pt modelId="{266ECC1D-6661-4157-856C-7BF0F9DC348C}" type="pres">
      <dgm:prSet presAssocID="{D58BC1E7-3CC9-4893-A653-18765897BA10}" presName="childShape" presStyleCnt="0"/>
      <dgm:spPr/>
    </dgm:pt>
  </dgm:ptLst>
  <dgm:cxnLst>
    <dgm:cxn modelId="{79CE411B-0BC1-4B96-AAA7-6282F39953B9}" type="presOf" srcId="{90ABBC3D-31E3-4B9D-97B4-4834AD9EA546}" destId="{7DD27336-5E03-46AC-BF71-6CB2824E4B53}" srcOrd="0" destOrd="0" presId="urn:microsoft.com/office/officeart/2005/8/layout/hierarchy3"/>
    <dgm:cxn modelId="{FAE96C42-6933-457A-AC88-F455E3AD0E1E}" srcId="{90ABBC3D-31E3-4B9D-97B4-4834AD9EA546}" destId="{58EFEEBB-B016-4095-A7C3-B3B4024B6472}" srcOrd="0" destOrd="0" parTransId="{3A68340C-709E-4798-85D3-403A3C49DF86}" sibTransId="{CFFAAF98-E2BC-4356-ACF4-DEF48B675023}"/>
    <dgm:cxn modelId="{AA82266D-9233-42FC-9F04-601CFA0197D7}" srcId="{90ABBC3D-31E3-4B9D-97B4-4834AD9EA546}" destId="{D58BC1E7-3CC9-4893-A653-18765897BA10}" srcOrd="1" destOrd="0" parTransId="{C1EA9F18-519D-4E8C-AA39-4541B253BD49}" sibTransId="{370CC117-90AE-4FBC-94FA-AEC46361A189}"/>
    <dgm:cxn modelId="{FBE89D6F-2772-415A-8141-324F2256C48D}" type="presOf" srcId="{D58BC1E7-3CC9-4893-A653-18765897BA10}" destId="{C43F3B8B-FDE8-4D9C-83AC-9F1E9716CFDB}" srcOrd="1" destOrd="0" presId="urn:microsoft.com/office/officeart/2005/8/layout/hierarchy3"/>
    <dgm:cxn modelId="{3128537E-1D4C-4844-B5F6-0B721BACB9FA}" type="presOf" srcId="{58EFEEBB-B016-4095-A7C3-B3B4024B6472}" destId="{46584394-C1BA-4728-973C-1098E1B85692}" srcOrd="1" destOrd="0" presId="urn:microsoft.com/office/officeart/2005/8/layout/hierarchy3"/>
    <dgm:cxn modelId="{62F9D689-2CAF-4F18-A33A-55C3A4B458C5}" type="presOf" srcId="{D58BC1E7-3CC9-4893-A653-18765897BA10}" destId="{24C1CE86-6A39-4E37-B516-9159C855339E}" srcOrd="0" destOrd="0" presId="urn:microsoft.com/office/officeart/2005/8/layout/hierarchy3"/>
    <dgm:cxn modelId="{663526DE-62B9-4E19-ABCC-8ED9D27769C0}" type="presOf" srcId="{58EFEEBB-B016-4095-A7C3-B3B4024B6472}" destId="{89A79FD6-D9AB-44D0-ACF8-D59591E92EA0}" srcOrd="0" destOrd="0" presId="urn:microsoft.com/office/officeart/2005/8/layout/hierarchy3"/>
    <dgm:cxn modelId="{085B742F-F39C-4D44-8066-346DEB6C9285}" type="presParOf" srcId="{7DD27336-5E03-46AC-BF71-6CB2824E4B53}" destId="{B477074E-0EEA-4A4D-B49E-6BD102A16E5F}" srcOrd="0" destOrd="0" presId="urn:microsoft.com/office/officeart/2005/8/layout/hierarchy3"/>
    <dgm:cxn modelId="{2DB9A990-B2E0-4B5F-B532-B4FE29FD31EF}" type="presParOf" srcId="{B477074E-0EEA-4A4D-B49E-6BD102A16E5F}" destId="{024E045D-0D1C-4039-A341-22E788D6C2A7}" srcOrd="0" destOrd="0" presId="urn:microsoft.com/office/officeart/2005/8/layout/hierarchy3"/>
    <dgm:cxn modelId="{6002453A-0E00-43C0-9993-417BC28FD7FA}" type="presParOf" srcId="{024E045D-0D1C-4039-A341-22E788D6C2A7}" destId="{89A79FD6-D9AB-44D0-ACF8-D59591E92EA0}" srcOrd="0" destOrd="0" presId="urn:microsoft.com/office/officeart/2005/8/layout/hierarchy3"/>
    <dgm:cxn modelId="{8C977D15-BAEF-4060-8314-FCD00100CBFA}" type="presParOf" srcId="{024E045D-0D1C-4039-A341-22E788D6C2A7}" destId="{46584394-C1BA-4728-973C-1098E1B85692}" srcOrd="1" destOrd="0" presId="urn:microsoft.com/office/officeart/2005/8/layout/hierarchy3"/>
    <dgm:cxn modelId="{7FB42157-AE43-49D3-B34D-E0CE33598F16}" type="presParOf" srcId="{B477074E-0EEA-4A4D-B49E-6BD102A16E5F}" destId="{FC995883-99BC-4552-A9F1-54CD47205EBD}" srcOrd="1" destOrd="0" presId="urn:microsoft.com/office/officeart/2005/8/layout/hierarchy3"/>
    <dgm:cxn modelId="{5EA7A878-A476-4352-ACF0-0AAAFF9EECB9}" type="presParOf" srcId="{7DD27336-5E03-46AC-BF71-6CB2824E4B53}" destId="{95F5BBA5-014B-40B8-A21B-6BE7A28352D7}" srcOrd="1" destOrd="0" presId="urn:microsoft.com/office/officeart/2005/8/layout/hierarchy3"/>
    <dgm:cxn modelId="{30CFC953-D639-45A8-B12B-E5217565521C}" type="presParOf" srcId="{95F5BBA5-014B-40B8-A21B-6BE7A28352D7}" destId="{53E32975-F14E-4E3F-9C69-486E99A1E522}" srcOrd="0" destOrd="0" presId="urn:microsoft.com/office/officeart/2005/8/layout/hierarchy3"/>
    <dgm:cxn modelId="{6F308EDF-74EC-4FED-8B76-6C3695849F50}" type="presParOf" srcId="{53E32975-F14E-4E3F-9C69-486E99A1E522}" destId="{24C1CE86-6A39-4E37-B516-9159C855339E}" srcOrd="0" destOrd="0" presId="urn:microsoft.com/office/officeart/2005/8/layout/hierarchy3"/>
    <dgm:cxn modelId="{956E2B89-E213-4F94-B1CE-1F3AB39BFDD2}" type="presParOf" srcId="{53E32975-F14E-4E3F-9C69-486E99A1E522}" destId="{C43F3B8B-FDE8-4D9C-83AC-9F1E9716CFDB}" srcOrd="1" destOrd="0" presId="urn:microsoft.com/office/officeart/2005/8/layout/hierarchy3"/>
    <dgm:cxn modelId="{5AA68F73-95A2-45F3-9BDE-B6F931FB100D}" type="presParOf" srcId="{95F5BBA5-014B-40B8-A21B-6BE7A28352D7}" destId="{266ECC1D-6661-4157-856C-7BF0F9DC348C}" srcOrd="1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9C34E1B3-D89A-4269-B8B5-2C9E72139513}" type="doc">
      <dgm:prSet loTypeId="urn:microsoft.com/office/officeart/2008/layout/IncreasingCircleProcess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ID"/>
        </a:p>
      </dgm:t>
    </dgm:pt>
    <dgm:pt modelId="{960146CF-E56C-46FA-8D48-D468C2E61104}">
      <dgm:prSet phldrT="[Text]" phldr="0"/>
      <dgm:spPr/>
      <dgm:t>
        <a:bodyPr/>
        <a:lstStyle/>
        <a:p>
          <a:r>
            <a:rPr lang="en-US" dirty="0" err="1"/>
            <a:t>Nutrisi</a:t>
          </a:r>
          <a:endParaRPr lang="en-ID" dirty="0"/>
        </a:p>
      </dgm:t>
    </dgm:pt>
    <dgm:pt modelId="{67093BCD-E196-48C5-913E-0B85E26928B1}" type="parTrans" cxnId="{D42B41CA-E62D-43EF-BB01-BBBC01934A88}">
      <dgm:prSet/>
      <dgm:spPr/>
      <dgm:t>
        <a:bodyPr/>
        <a:lstStyle/>
        <a:p>
          <a:endParaRPr lang="en-ID"/>
        </a:p>
      </dgm:t>
    </dgm:pt>
    <dgm:pt modelId="{9097E681-FEE1-4789-99C0-154CDBCCEA2D}" type="sibTrans" cxnId="{D42B41CA-E62D-43EF-BB01-BBBC01934A88}">
      <dgm:prSet/>
      <dgm:spPr/>
      <dgm:t>
        <a:bodyPr/>
        <a:lstStyle/>
        <a:p>
          <a:endParaRPr lang="en-ID"/>
        </a:p>
      </dgm:t>
    </dgm:pt>
    <dgm:pt modelId="{D6F57422-8E6A-4126-B841-07EC4EA0C74F}">
      <dgm:prSet phldrT="[Text]" phldr="0"/>
      <dgm:spPr/>
      <dgm:t>
        <a:bodyPr/>
        <a:lstStyle/>
        <a:p>
          <a:r>
            <a:rPr lang="en-US" dirty="0" err="1"/>
            <a:t>Pertumbuhan</a:t>
          </a:r>
          <a:endParaRPr lang="en-ID" dirty="0"/>
        </a:p>
      </dgm:t>
    </dgm:pt>
    <dgm:pt modelId="{500F763B-C158-4E86-B6D0-824F3137261B}" type="parTrans" cxnId="{83077805-BF36-43CF-A514-65A3375FC1ED}">
      <dgm:prSet/>
      <dgm:spPr/>
      <dgm:t>
        <a:bodyPr/>
        <a:lstStyle/>
        <a:p>
          <a:endParaRPr lang="en-ID"/>
        </a:p>
      </dgm:t>
    </dgm:pt>
    <dgm:pt modelId="{96425801-D848-4206-82DF-ED852F28C1B4}" type="sibTrans" cxnId="{83077805-BF36-43CF-A514-65A3375FC1ED}">
      <dgm:prSet/>
      <dgm:spPr/>
      <dgm:t>
        <a:bodyPr/>
        <a:lstStyle/>
        <a:p>
          <a:endParaRPr lang="en-ID"/>
        </a:p>
      </dgm:t>
    </dgm:pt>
    <dgm:pt modelId="{46A4B08A-C02B-493A-B43B-02C660A81BE9}">
      <dgm:prSet phldrT="[Text]" phldr="0"/>
      <dgm:spPr/>
      <dgm:t>
        <a:bodyPr/>
        <a:lstStyle/>
        <a:p>
          <a:r>
            <a:rPr lang="en-US" dirty="0" err="1"/>
            <a:t>Perkembangbiakan</a:t>
          </a:r>
          <a:endParaRPr lang="en-ID" dirty="0"/>
        </a:p>
      </dgm:t>
    </dgm:pt>
    <dgm:pt modelId="{5E49272C-3F24-4B39-B5F0-852196B04C1D}" type="parTrans" cxnId="{0205826B-5897-4460-9AF4-7831A2B4D7D4}">
      <dgm:prSet/>
      <dgm:spPr/>
      <dgm:t>
        <a:bodyPr/>
        <a:lstStyle/>
        <a:p>
          <a:endParaRPr lang="en-ID"/>
        </a:p>
      </dgm:t>
    </dgm:pt>
    <dgm:pt modelId="{6DBE9541-EB46-4656-A056-3EED72D98B30}" type="sibTrans" cxnId="{0205826B-5897-4460-9AF4-7831A2B4D7D4}">
      <dgm:prSet/>
      <dgm:spPr/>
      <dgm:t>
        <a:bodyPr/>
        <a:lstStyle/>
        <a:p>
          <a:endParaRPr lang="en-ID"/>
        </a:p>
      </dgm:t>
    </dgm:pt>
    <dgm:pt modelId="{473E3677-C72A-452F-AAD0-214FD87B3C2D}" type="pres">
      <dgm:prSet presAssocID="{9C34E1B3-D89A-4269-B8B5-2C9E72139513}" presName="Name0" presStyleCnt="0">
        <dgm:presLayoutVars>
          <dgm:chMax val="7"/>
          <dgm:chPref val="7"/>
          <dgm:dir/>
          <dgm:animOne val="branch"/>
          <dgm:animLvl val="lvl"/>
        </dgm:presLayoutVars>
      </dgm:prSet>
      <dgm:spPr/>
    </dgm:pt>
    <dgm:pt modelId="{E7D82E41-C2CB-456A-8885-B9A7649E426C}" type="pres">
      <dgm:prSet presAssocID="{960146CF-E56C-46FA-8D48-D468C2E61104}" presName="composite" presStyleCnt="0"/>
      <dgm:spPr/>
    </dgm:pt>
    <dgm:pt modelId="{08A4DFB0-D37C-4C53-9E52-16370E9ACD0A}" type="pres">
      <dgm:prSet presAssocID="{960146CF-E56C-46FA-8D48-D468C2E61104}" presName="BackAccent" presStyleLbl="bgShp" presStyleIdx="0" presStyleCnt="3"/>
      <dgm:spPr/>
    </dgm:pt>
    <dgm:pt modelId="{B41A1B5D-ABFA-4C34-AFF9-EB6D98DBB90D}" type="pres">
      <dgm:prSet presAssocID="{960146CF-E56C-46FA-8D48-D468C2E61104}" presName="Accent" presStyleLbl="alignNode1" presStyleIdx="0" presStyleCnt="3"/>
      <dgm:spPr/>
    </dgm:pt>
    <dgm:pt modelId="{7D9D3C24-06FF-48EA-B8F8-8DA473D9F993}" type="pres">
      <dgm:prSet presAssocID="{960146CF-E56C-46FA-8D48-D468C2E61104}" presName="Child" presStyleLbl="revTx" presStyleIdx="0" presStyleCnt="3">
        <dgm:presLayoutVars>
          <dgm:chMax val="0"/>
          <dgm:chPref val="0"/>
          <dgm:bulletEnabled val="1"/>
        </dgm:presLayoutVars>
      </dgm:prSet>
      <dgm:spPr/>
    </dgm:pt>
    <dgm:pt modelId="{BE757968-2904-4216-AE37-0E93C71563F7}" type="pres">
      <dgm:prSet presAssocID="{960146CF-E56C-46FA-8D48-D468C2E61104}" presName="Parent" presStyleLbl="revTx" presStyleIdx="0" presStyleCnt="3">
        <dgm:presLayoutVars>
          <dgm:chMax val="1"/>
          <dgm:chPref val="1"/>
          <dgm:bulletEnabled val="1"/>
        </dgm:presLayoutVars>
      </dgm:prSet>
      <dgm:spPr/>
    </dgm:pt>
    <dgm:pt modelId="{B8CA8B0B-AC9E-4BB8-B153-B0C949E2F597}" type="pres">
      <dgm:prSet presAssocID="{9097E681-FEE1-4789-99C0-154CDBCCEA2D}" presName="sibTrans" presStyleCnt="0"/>
      <dgm:spPr/>
    </dgm:pt>
    <dgm:pt modelId="{CBD84921-32F9-4829-BBA3-7D6828A6120D}" type="pres">
      <dgm:prSet presAssocID="{D6F57422-8E6A-4126-B841-07EC4EA0C74F}" presName="composite" presStyleCnt="0"/>
      <dgm:spPr/>
    </dgm:pt>
    <dgm:pt modelId="{2DCD992B-4C06-42BC-82C7-9783939317A5}" type="pres">
      <dgm:prSet presAssocID="{D6F57422-8E6A-4126-B841-07EC4EA0C74F}" presName="BackAccent" presStyleLbl="bgShp" presStyleIdx="1" presStyleCnt="3"/>
      <dgm:spPr/>
    </dgm:pt>
    <dgm:pt modelId="{EADD3753-5483-465A-8A45-6C3C8C37D122}" type="pres">
      <dgm:prSet presAssocID="{D6F57422-8E6A-4126-B841-07EC4EA0C74F}" presName="Accent" presStyleLbl="alignNode1" presStyleIdx="1" presStyleCnt="3"/>
      <dgm:spPr/>
    </dgm:pt>
    <dgm:pt modelId="{72474EA7-F4FF-4554-A202-AF515D8725C2}" type="pres">
      <dgm:prSet presAssocID="{D6F57422-8E6A-4126-B841-07EC4EA0C74F}" presName="Child" presStyleLbl="revTx" presStyleIdx="0" presStyleCnt="3">
        <dgm:presLayoutVars>
          <dgm:chMax val="0"/>
          <dgm:chPref val="0"/>
          <dgm:bulletEnabled val="1"/>
        </dgm:presLayoutVars>
      </dgm:prSet>
      <dgm:spPr/>
    </dgm:pt>
    <dgm:pt modelId="{BC0F7BC1-145C-459E-A85B-D7256A2CFBBC}" type="pres">
      <dgm:prSet presAssocID="{D6F57422-8E6A-4126-B841-07EC4EA0C74F}" presName="Parent" presStyleLbl="revTx" presStyleIdx="1" presStyleCnt="3">
        <dgm:presLayoutVars>
          <dgm:chMax val="1"/>
          <dgm:chPref val="1"/>
          <dgm:bulletEnabled val="1"/>
        </dgm:presLayoutVars>
      </dgm:prSet>
      <dgm:spPr/>
    </dgm:pt>
    <dgm:pt modelId="{6155D04E-6B90-49F8-9E8B-38B00F45AD9B}" type="pres">
      <dgm:prSet presAssocID="{96425801-D848-4206-82DF-ED852F28C1B4}" presName="sibTrans" presStyleCnt="0"/>
      <dgm:spPr/>
    </dgm:pt>
    <dgm:pt modelId="{9FF07936-D810-476E-8C1C-2B5AD157B46A}" type="pres">
      <dgm:prSet presAssocID="{46A4B08A-C02B-493A-B43B-02C660A81BE9}" presName="composite" presStyleCnt="0"/>
      <dgm:spPr/>
    </dgm:pt>
    <dgm:pt modelId="{483CC47B-E82B-4C3A-9CC2-8811138B5CE2}" type="pres">
      <dgm:prSet presAssocID="{46A4B08A-C02B-493A-B43B-02C660A81BE9}" presName="BackAccent" presStyleLbl="bgShp" presStyleIdx="2" presStyleCnt="3"/>
      <dgm:spPr/>
    </dgm:pt>
    <dgm:pt modelId="{4D5DE1D0-025C-4AFD-A370-DF96CDDA74B1}" type="pres">
      <dgm:prSet presAssocID="{46A4B08A-C02B-493A-B43B-02C660A81BE9}" presName="Accent" presStyleLbl="alignNode1" presStyleIdx="2" presStyleCnt="3"/>
      <dgm:spPr/>
    </dgm:pt>
    <dgm:pt modelId="{A76D963E-96B3-4D38-BEEC-F34F7A96252F}" type="pres">
      <dgm:prSet presAssocID="{46A4B08A-C02B-493A-B43B-02C660A81BE9}" presName="Child" presStyleLbl="revTx" presStyleIdx="1" presStyleCnt="3">
        <dgm:presLayoutVars>
          <dgm:chMax val="0"/>
          <dgm:chPref val="0"/>
          <dgm:bulletEnabled val="1"/>
        </dgm:presLayoutVars>
      </dgm:prSet>
      <dgm:spPr/>
    </dgm:pt>
    <dgm:pt modelId="{9F5841BF-D40B-46F5-A72C-AFBC5DEB9839}" type="pres">
      <dgm:prSet presAssocID="{46A4B08A-C02B-493A-B43B-02C660A81BE9}" presName="Parent" presStyleLbl="revTx" presStyleIdx="2" presStyleCnt="3">
        <dgm:presLayoutVars>
          <dgm:chMax val="1"/>
          <dgm:chPref val="1"/>
          <dgm:bulletEnabled val="1"/>
        </dgm:presLayoutVars>
      </dgm:prSet>
      <dgm:spPr/>
    </dgm:pt>
  </dgm:ptLst>
  <dgm:cxnLst>
    <dgm:cxn modelId="{83077805-BF36-43CF-A514-65A3375FC1ED}" srcId="{9C34E1B3-D89A-4269-B8B5-2C9E72139513}" destId="{D6F57422-8E6A-4126-B841-07EC4EA0C74F}" srcOrd="1" destOrd="0" parTransId="{500F763B-C158-4E86-B6D0-824F3137261B}" sibTransId="{96425801-D848-4206-82DF-ED852F28C1B4}"/>
    <dgm:cxn modelId="{46484B1E-7A90-4EC0-B3E2-A9EC868F864E}" type="presOf" srcId="{9C34E1B3-D89A-4269-B8B5-2C9E72139513}" destId="{473E3677-C72A-452F-AAD0-214FD87B3C2D}" srcOrd="0" destOrd="0" presId="urn:microsoft.com/office/officeart/2008/layout/IncreasingCircleProcess"/>
    <dgm:cxn modelId="{9D3B1832-E43E-40D5-BBB8-370B10459B08}" type="presOf" srcId="{46A4B08A-C02B-493A-B43B-02C660A81BE9}" destId="{9F5841BF-D40B-46F5-A72C-AFBC5DEB9839}" srcOrd="0" destOrd="0" presId="urn:microsoft.com/office/officeart/2008/layout/IncreasingCircleProcess"/>
    <dgm:cxn modelId="{2615F842-E8A7-4552-829A-9D5474C0968F}" type="presOf" srcId="{960146CF-E56C-46FA-8D48-D468C2E61104}" destId="{BE757968-2904-4216-AE37-0E93C71563F7}" srcOrd="0" destOrd="0" presId="urn:microsoft.com/office/officeart/2008/layout/IncreasingCircleProcess"/>
    <dgm:cxn modelId="{0205826B-5897-4460-9AF4-7831A2B4D7D4}" srcId="{9C34E1B3-D89A-4269-B8B5-2C9E72139513}" destId="{46A4B08A-C02B-493A-B43B-02C660A81BE9}" srcOrd="2" destOrd="0" parTransId="{5E49272C-3F24-4B39-B5F0-852196B04C1D}" sibTransId="{6DBE9541-EB46-4656-A056-3EED72D98B30}"/>
    <dgm:cxn modelId="{D42B41CA-E62D-43EF-BB01-BBBC01934A88}" srcId="{9C34E1B3-D89A-4269-B8B5-2C9E72139513}" destId="{960146CF-E56C-46FA-8D48-D468C2E61104}" srcOrd="0" destOrd="0" parTransId="{67093BCD-E196-48C5-913E-0B85E26928B1}" sibTransId="{9097E681-FEE1-4789-99C0-154CDBCCEA2D}"/>
    <dgm:cxn modelId="{A2EA7DDD-B555-4FB9-9751-955A510458D0}" type="presOf" srcId="{D6F57422-8E6A-4126-B841-07EC4EA0C74F}" destId="{BC0F7BC1-145C-459E-A85B-D7256A2CFBBC}" srcOrd="0" destOrd="0" presId="urn:microsoft.com/office/officeart/2008/layout/IncreasingCircleProcess"/>
    <dgm:cxn modelId="{2C2F47FC-6851-48F6-A086-75E970FEF915}" type="presParOf" srcId="{473E3677-C72A-452F-AAD0-214FD87B3C2D}" destId="{E7D82E41-C2CB-456A-8885-B9A7649E426C}" srcOrd="0" destOrd="0" presId="urn:microsoft.com/office/officeart/2008/layout/IncreasingCircleProcess"/>
    <dgm:cxn modelId="{CB975874-BA56-4A77-88CF-01125143AF6B}" type="presParOf" srcId="{E7D82E41-C2CB-456A-8885-B9A7649E426C}" destId="{08A4DFB0-D37C-4C53-9E52-16370E9ACD0A}" srcOrd="0" destOrd="0" presId="urn:microsoft.com/office/officeart/2008/layout/IncreasingCircleProcess"/>
    <dgm:cxn modelId="{0B5C5740-E18C-46E4-B5B8-4DD796E1509B}" type="presParOf" srcId="{E7D82E41-C2CB-456A-8885-B9A7649E426C}" destId="{B41A1B5D-ABFA-4C34-AFF9-EB6D98DBB90D}" srcOrd="1" destOrd="0" presId="urn:microsoft.com/office/officeart/2008/layout/IncreasingCircleProcess"/>
    <dgm:cxn modelId="{AAE247D6-45F2-405D-BB16-07C235F1132F}" type="presParOf" srcId="{E7D82E41-C2CB-456A-8885-B9A7649E426C}" destId="{7D9D3C24-06FF-48EA-B8F8-8DA473D9F993}" srcOrd="2" destOrd="0" presId="urn:microsoft.com/office/officeart/2008/layout/IncreasingCircleProcess"/>
    <dgm:cxn modelId="{7554801F-4FCE-4631-BA38-117C346BD32A}" type="presParOf" srcId="{E7D82E41-C2CB-456A-8885-B9A7649E426C}" destId="{BE757968-2904-4216-AE37-0E93C71563F7}" srcOrd="3" destOrd="0" presId="urn:microsoft.com/office/officeart/2008/layout/IncreasingCircleProcess"/>
    <dgm:cxn modelId="{2EF0B3E8-D38D-42B6-AC80-E8A1C9E50B4A}" type="presParOf" srcId="{473E3677-C72A-452F-AAD0-214FD87B3C2D}" destId="{B8CA8B0B-AC9E-4BB8-B153-B0C949E2F597}" srcOrd="1" destOrd="0" presId="urn:microsoft.com/office/officeart/2008/layout/IncreasingCircleProcess"/>
    <dgm:cxn modelId="{8C8C306F-FE79-4492-86A1-D4185EFE9CD7}" type="presParOf" srcId="{473E3677-C72A-452F-AAD0-214FD87B3C2D}" destId="{CBD84921-32F9-4829-BBA3-7D6828A6120D}" srcOrd="2" destOrd="0" presId="urn:microsoft.com/office/officeart/2008/layout/IncreasingCircleProcess"/>
    <dgm:cxn modelId="{0C281215-97D0-4E23-96A7-6A4BBDD2FE1C}" type="presParOf" srcId="{CBD84921-32F9-4829-BBA3-7D6828A6120D}" destId="{2DCD992B-4C06-42BC-82C7-9783939317A5}" srcOrd="0" destOrd="0" presId="urn:microsoft.com/office/officeart/2008/layout/IncreasingCircleProcess"/>
    <dgm:cxn modelId="{1BE0EDD8-6255-4841-82B6-FE85B689A0C9}" type="presParOf" srcId="{CBD84921-32F9-4829-BBA3-7D6828A6120D}" destId="{EADD3753-5483-465A-8A45-6C3C8C37D122}" srcOrd="1" destOrd="0" presId="urn:microsoft.com/office/officeart/2008/layout/IncreasingCircleProcess"/>
    <dgm:cxn modelId="{480E7CDB-CB52-4D38-AE33-809C98D487BD}" type="presParOf" srcId="{CBD84921-32F9-4829-BBA3-7D6828A6120D}" destId="{72474EA7-F4FF-4554-A202-AF515D8725C2}" srcOrd="2" destOrd="0" presId="urn:microsoft.com/office/officeart/2008/layout/IncreasingCircleProcess"/>
    <dgm:cxn modelId="{D01B3564-B279-4B4D-B894-94250583740C}" type="presParOf" srcId="{CBD84921-32F9-4829-BBA3-7D6828A6120D}" destId="{BC0F7BC1-145C-459E-A85B-D7256A2CFBBC}" srcOrd="3" destOrd="0" presId="urn:microsoft.com/office/officeart/2008/layout/IncreasingCircleProcess"/>
    <dgm:cxn modelId="{C22FB345-105D-4B56-913D-04861ED18820}" type="presParOf" srcId="{473E3677-C72A-452F-AAD0-214FD87B3C2D}" destId="{6155D04E-6B90-49F8-9E8B-38B00F45AD9B}" srcOrd="3" destOrd="0" presId="urn:microsoft.com/office/officeart/2008/layout/IncreasingCircleProcess"/>
    <dgm:cxn modelId="{F0BCEBCE-51A4-4D97-AADD-FDC48DD617AD}" type="presParOf" srcId="{473E3677-C72A-452F-AAD0-214FD87B3C2D}" destId="{9FF07936-D810-476E-8C1C-2B5AD157B46A}" srcOrd="4" destOrd="0" presId="urn:microsoft.com/office/officeart/2008/layout/IncreasingCircleProcess"/>
    <dgm:cxn modelId="{D9F5BC0D-B66B-4094-89C4-8ED037DF3465}" type="presParOf" srcId="{9FF07936-D810-476E-8C1C-2B5AD157B46A}" destId="{483CC47B-E82B-4C3A-9CC2-8811138B5CE2}" srcOrd="0" destOrd="0" presId="urn:microsoft.com/office/officeart/2008/layout/IncreasingCircleProcess"/>
    <dgm:cxn modelId="{10191FFA-C40F-47EB-9A6B-3EA55F3928DE}" type="presParOf" srcId="{9FF07936-D810-476E-8C1C-2B5AD157B46A}" destId="{4D5DE1D0-025C-4AFD-A370-DF96CDDA74B1}" srcOrd="1" destOrd="0" presId="urn:microsoft.com/office/officeart/2008/layout/IncreasingCircleProcess"/>
    <dgm:cxn modelId="{B5E62A47-4EBB-4A82-9945-25873B4BEA1D}" type="presParOf" srcId="{9FF07936-D810-476E-8C1C-2B5AD157B46A}" destId="{A76D963E-96B3-4D38-BEEC-F34F7A96252F}" srcOrd="2" destOrd="0" presId="urn:microsoft.com/office/officeart/2008/layout/IncreasingCircleProcess"/>
    <dgm:cxn modelId="{19A9BCD9-A783-4924-8B97-C5DB1C3442CE}" type="presParOf" srcId="{9FF07936-D810-476E-8C1C-2B5AD157B46A}" destId="{9F5841BF-D40B-46F5-A72C-AFBC5DEB9839}" srcOrd="3" destOrd="0" presId="urn:microsoft.com/office/officeart/2008/layout/IncreasingCircleProcess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3DEA7D21-F7B0-4605-8701-E0906EEDD481}" type="doc">
      <dgm:prSet loTypeId="urn:microsoft.com/office/officeart/2005/8/layout/hierarchy2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ID"/>
        </a:p>
      </dgm:t>
    </dgm:pt>
    <dgm:pt modelId="{17992651-AC3D-4248-88F5-C46F65E8681B}">
      <dgm:prSet phldrT="[Text]" phldr="0"/>
      <dgm:spPr/>
      <dgm:t>
        <a:bodyPr/>
        <a:lstStyle/>
        <a:p>
          <a:r>
            <a:rPr lang="en-US" dirty="0" err="1"/>
            <a:t>Manusia</a:t>
          </a:r>
          <a:endParaRPr lang="en-ID" dirty="0"/>
        </a:p>
      </dgm:t>
    </dgm:pt>
    <dgm:pt modelId="{DF264CCB-3920-4472-8F63-D920D8DBB2A3}" type="parTrans" cxnId="{60011885-A66A-43CE-B142-65B94FE96A6F}">
      <dgm:prSet/>
      <dgm:spPr/>
      <dgm:t>
        <a:bodyPr/>
        <a:lstStyle/>
        <a:p>
          <a:endParaRPr lang="en-ID"/>
        </a:p>
      </dgm:t>
    </dgm:pt>
    <dgm:pt modelId="{B33FA93C-AED4-49BD-AC77-79FE654BAC5D}" type="sibTrans" cxnId="{60011885-A66A-43CE-B142-65B94FE96A6F}">
      <dgm:prSet/>
      <dgm:spPr/>
      <dgm:t>
        <a:bodyPr/>
        <a:lstStyle/>
        <a:p>
          <a:endParaRPr lang="en-ID"/>
        </a:p>
      </dgm:t>
    </dgm:pt>
    <dgm:pt modelId="{C38B8C8E-CF67-4825-83E4-CBB86CDCB12E}">
      <dgm:prSet phldrT="[Text]" phldr="0"/>
      <dgm:spPr/>
      <dgm:t>
        <a:bodyPr/>
        <a:lstStyle/>
        <a:p>
          <a:r>
            <a:rPr lang="en-US" dirty="0" err="1"/>
            <a:t>Fisik</a:t>
          </a:r>
          <a:endParaRPr lang="en-ID" dirty="0"/>
        </a:p>
      </dgm:t>
    </dgm:pt>
    <dgm:pt modelId="{25DEDFA1-0236-4606-8C31-136A58A7D90B}" type="parTrans" cxnId="{2CE977E9-DF74-4B35-AB24-6C6F80D15878}">
      <dgm:prSet/>
      <dgm:spPr/>
      <dgm:t>
        <a:bodyPr/>
        <a:lstStyle/>
        <a:p>
          <a:endParaRPr lang="en-ID"/>
        </a:p>
      </dgm:t>
    </dgm:pt>
    <dgm:pt modelId="{FB2D6CD5-381B-4DB2-9D22-4C9018C43F96}" type="sibTrans" cxnId="{2CE977E9-DF74-4B35-AB24-6C6F80D15878}">
      <dgm:prSet/>
      <dgm:spPr/>
      <dgm:t>
        <a:bodyPr/>
        <a:lstStyle/>
        <a:p>
          <a:endParaRPr lang="en-ID"/>
        </a:p>
      </dgm:t>
    </dgm:pt>
    <dgm:pt modelId="{8A20E26B-506D-4DBE-8A17-968BBF7A8DE3}">
      <dgm:prSet phldrT="[Text]" phldr="0"/>
      <dgm:spPr/>
      <dgm:t>
        <a:bodyPr/>
        <a:lstStyle/>
        <a:p>
          <a:r>
            <a:rPr lang="en-US" dirty="0" err="1"/>
            <a:t>Jasmaniah</a:t>
          </a:r>
          <a:endParaRPr lang="en-ID" dirty="0"/>
        </a:p>
      </dgm:t>
    </dgm:pt>
    <dgm:pt modelId="{4F2B7B31-60D3-4874-B108-4A7661A719F1}" type="parTrans" cxnId="{9D426C6F-9A51-4E64-9B1F-168EF28419A4}">
      <dgm:prSet/>
      <dgm:spPr/>
      <dgm:t>
        <a:bodyPr/>
        <a:lstStyle/>
        <a:p>
          <a:endParaRPr lang="en-ID"/>
        </a:p>
      </dgm:t>
    </dgm:pt>
    <dgm:pt modelId="{51C9FDD2-DFCB-4E1D-B5BE-E8FE8871F0B2}" type="sibTrans" cxnId="{9D426C6F-9A51-4E64-9B1F-168EF28419A4}">
      <dgm:prSet/>
      <dgm:spPr/>
      <dgm:t>
        <a:bodyPr/>
        <a:lstStyle/>
        <a:p>
          <a:endParaRPr lang="en-ID"/>
        </a:p>
      </dgm:t>
    </dgm:pt>
    <dgm:pt modelId="{79848618-E893-4855-B208-AE032E193C80}">
      <dgm:prSet phldrT="[Text]" phldr="0"/>
      <dgm:spPr/>
      <dgm:t>
        <a:bodyPr/>
        <a:lstStyle/>
        <a:p>
          <a:r>
            <a:rPr lang="en-US" dirty="0"/>
            <a:t>Rohani</a:t>
          </a:r>
          <a:endParaRPr lang="en-ID" dirty="0"/>
        </a:p>
      </dgm:t>
    </dgm:pt>
    <dgm:pt modelId="{A83A993C-BEB7-41E8-93A8-D0FC838BF771}" type="parTrans" cxnId="{5862F07D-F0E8-4D84-9618-ADAF71C9BBCF}">
      <dgm:prSet/>
      <dgm:spPr/>
      <dgm:t>
        <a:bodyPr/>
        <a:lstStyle/>
        <a:p>
          <a:endParaRPr lang="en-ID"/>
        </a:p>
      </dgm:t>
    </dgm:pt>
    <dgm:pt modelId="{53556A34-700C-4F2F-B795-2058389CB232}" type="sibTrans" cxnId="{5862F07D-F0E8-4D84-9618-ADAF71C9BBCF}">
      <dgm:prSet/>
      <dgm:spPr/>
      <dgm:t>
        <a:bodyPr/>
        <a:lstStyle/>
        <a:p>
          <a:endParaRPr lang="en-ID"/>
        </a:p>
      </dgm:t>
    </dgm:pt>
    <dgm:pt modelId="{5F048749-C925-45B0-ADBA-412A28E084DB}">
      <dgm:prSet phldrT="[Text]" phldr="0"/>
      <dgm:spPr/>
      <dgm:t>
        <a:bodyPr/>
        <a:lstStyle/>
        <a:p>
          <a:r>
            <a:rPr lang="en-US" dirty="0" err="1"/>
            <a:t>Roahaniah</a:t>
          </a:r>
          <a:endParaRPr lang="en-ID" dirty="0"/>
        </a:p>
      </dgm:t>
    </dgm:pt>
    <dgm:pt modelId="{B94C8BEC-24DA-4F9F-9366-60088C87EA1F}" type="parTrans" cxnId="{0E69E5EE-C239-4ED6-A8A2-E7FA579F6FB1}">
      <dgm:prSet/>
      <dgm:spPr/>
      <dgm:t>
        <a:bodyPr/>
        <a:lstStyle/>
        <a:p>
          <a:endParaRPr lang="en-ID"/>
        </a:p>
      </dgm:t>
    </dgm:pt>
    <dgm:pt modelId="{AD99F47E-63CA-4632-BE1B-A3CAD102352A}" type="sibTrans" cxnId="{0E69E5EE-C239-4ED6-A8A2-E7FA579F6FB1}">
      <dgm:prSet/>
      <dgm:spPr/>
      <dgm:t>
        <a:bodyPr/>
        <a:lstStyle/>
        <a:p>
          <a:endParaRPr lang="en-ID"/>
        </a:p>
      </dgm:t>
    </dgm:pt>
    <dgm:pt modelId="{E7702AF7-FED5-4E5E-83CB-5BE50FB4185F}" type="pres">
      <dgm:prSet presAssocID="{3DEA7D21-F7B0-4605-8701-E0906EEDD481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7EF1F9DB-4854-4219-9F5F-4BE66F7D4A01}" type="pres">
      <dgm:prSet presAssocID="{17992651-AC3D-4248-88F5-C46F65E8681B}" presName="root1" presStyleCnt="0"/>
      <dgm:spPr/>
    </dgm:pt>
    <dgm:pt modelId="{7F4B524B-9F13-4BA5-A16E-11371595DFE3}" type="pres">
      <dgm:prSet presAssocID="{17992651-AC3D-4248-88F5-C46F65E8681B}" presName="LevelOneTextNode" presStyleLbl="node0" presStyleIdx="0" presStyleCnt="1">
        <dgm:presLayoutVars>
          <dgm:chPref val="3"/>
        </dgm:presLayoutVars>
      </dgm:prSet>
      <dgm:spPr/>
    </dgm:pt>
    <dgm:pt modelId="{3E61FB7A-EF4F-4208-B397-2EE6CD34A804}" type="pres">
      <dgm:prSet presAssocID="{17992651-AC3D-4248-88F5-C46F65E8681B}" presName="level2hierChild" presStyleCnt="0"/>
      <dgm:spPr/>
    </dgm:pt>
    <dgm:pt modelId="{0C781A3D-F036-45E1-ACBC-F32D2092D66E}" type="pres">
      <dgm:prSet presAssocID="{25DEDFA1-0236-4606-8C31-136A58A7D90B}" presName="conn2-1" presStyleLbl="parChTrans1D2" presStyleIdx="0" presStyleCnt="2"/>
      <dgm:spPr/>
    </dgm:pt>
    <dgm:pt modelId="{5FA5F8FA-61CE-46B5-AD7E-0F3A19073E35}" type="pres">
      <dgm:prSet presAssocID="{25DEDFA1-0236-4606-8C31-136A58A7D90B}" presName="connTx" presStyleLbl="parChTrans1D2" presStyleIdx="0" presStyleCnt="2"/>
      <dgm:spPr/>
    </dgm:pt>
    <dgm:pt modelId="{B66C71BB-136B-4AAC-9D74-1A4571910F63}" type="pres">
      <dgm:prSet presAssocID="{C38B8C8E-CF67-4825-83E4-CBB86CDCB12E}" presName="root2" presStyleCnt="0"/>
      <dgm:spPr/>
    </dgm:pt>
    <dgm:pt modelId="{02315CBF-E3EE-4D34-BBD9-F5CBCB34AF6B}" type="pres">
      <dgm:prSet presAssocID="{C38B8C8E-CF67-4825-83E4-CBB86CDCB12E}" presName="LevelTwoTextNode" presStyleLbl="node2" presStyleIdx="0" presStyleCnt="2">
        <dgm:presLayoutVars>
          <dgm:chPref val="3"/>
        </dgm:presLayoutVars>
      </dgm:prSet>
      <dgm:spPr/>
    </dgm:pt>
    <dgm:pt modelId="{1E62E1C5-053B-48FE-B35D-FD0A4354FEB2}" type="pres">
      <dgm:prSet presAssocID="{C38B8C8E-CF67-4825-83E4-CBB86CDCB12E}" presName="level3hierChild" presStyleCnt="0"/>
      <dgm:spPr/>
    </dgm:pt>
    <dgm:pt modelId="{350A65FF-897B-4D8C-AD7C-A4A02229BDE6}" type="pres">
      <dgm:prSet presAssocID="{4F2B7B31-60D3-4874-B108-4A7661A719F1}" presName="conn2-1" presStyleLbl="parChTrans1D3" presStyleIdx="0" presStyleCnt="2"/>
      <dgm:spPr/>
    </dgm:pt>
    <dgm:pt modelId="{37D1301D-F4CD-497D-8B07-99BCBB087B47}" type="pres">
      <dgm:prSet presAssocID="{4F2B7B31-60D3-4874-B108-4A7661A719F1}" presName="connTx" presStyleLbl="parChTrans1D3" presStyleIdx="0" presStyleCnt="2"/>
      <dgm:spPr/>
    </dgm:pt>
    <dgm:pt modelId="{98A15F92-EACA-4A68-A325-5FFA5C0E52A6}" type="pres">
      <dgm:prSet presAssocID="{8A20E26B-506D-4DBE-8A17-968BBF7A8DE3}" presName="root2" presStyleCnt="0"/>
      <dgm:spPr/>
    </dgm:pt>
    <dgm:pt modelId="{0986473C-F249-42E3-AE9C-CA9D6E0B10E8}" type="pres">
      <dgm:prSet presAssocID="{8A20E26B-506D-4DBE-8A17-968BBF7A8DE3}" presName="LevelTwoTextNode" presStyleLbl="node3" presStyleIdx="0" presStyleCnt="2">
        <dgm:presLayoutVars>
          <dgm:chPref val="3"/>
        </dgm:presLayoutVars>
      </dgm:prSet>
      <dgm:spPr/>
    </dgm:pt>
    <dgm:pt modelId="{A85D4061-B7FA-4C89-838C-D9065B87A5F2}" type="pres">
      <dgm:prSet presAssocID="{8A20E26B-506D-4DBE-8A17-968BBF7A8DE3}" presName="level3hierChild" presStyleCnt="0"/>
      <dgm:spPr/>
    </dgm:pt>
    <dgm:pt modelId="{86B3BA2B-A34A-4936-89C3-B2C04F194ABE}" type="pres">
      <dgm:prSet presAssocID="{A83A993C-BEB7-41E8-93A8-D0FC838BF771}" presName="conn2-1" presStyleLbl="parChTrans1D2" presStyleIdx="1" presStyleCnt="2"/>
      <dgm:spPr/>
    </dgm:pt>
    <dgm:pt modelId="{614CE534-8CA3-4ECB-965D-745C36185D3E}" type="pres">
      <dgm:prSet presAssocID="{A83A993C-BEB7-41E8-93A8-D0FC838BF771}" presName="connTx" presStyleLbl="parChTrans1D2" presStyleIdx="1" presStyleCnt="2"/>
      <dgm:spPr/>
    </dgm:pt>
    <dgm:pt modelId="{FDA495F2-4374-4548-AA99-7C1DA26E801F}" type="pres">
      <dgm:prSet presAssocID="{79848618-E893-4855-B208-AE032E193C80}" presName="root2" presStyleCnt="0"/>
      <dgm:spPr/>
    </dgm:pt>
    <dgm:pt modelId="{25D81595-0A1C-4E9A-A379-4A9AB519B9D0}" type="pres">
      <dgm:prSet presAssocID="{79848618-E893-4855-B208-AE032E193C80}" presName="LevelTwoTextNode" presStyleLbl="node2" presStyleIdx="1" presStyleCnt="2">
        <dgm:presLayoutVars>
          <dgm:chPref val="3"/>
        </dgm:presLayoutVars>
      </dgm:prSet>
      <dgm:spPr/>
    </dgm:pt>
    <dgm:pt modelId="{370336A6-BFCE-4189-AE9C-ABAD282113B4}" type="pres">
      <dgm:prSet presAssocID="{79848618-E893-4855-B208-AE032E193C80}" presName="level3hierChild" presStyleCnt="0"/>
      <dgm:spPr/>
    </dgm:pt>
    <dgm:pt modelId="{5FD86A3E-D43F-4F2D-B101-F3CE6684B490}" type="pres">
      <dgm:prSet presAssocID="{B94C8BEC-24DA-4F9F-9366-60088C87EA1F}" presName="conn2-1" presStyleLbl="parChTrans1D3" presStyleIdx="1" presStyleCnt="2"/>
      <dgm:spPr/>
    </dgm:pt>
    <dgm:pt modelId="{6A4C4171-28BB-406C-98A2-6216A897FC77}" type="pres">
      <dgm:prSet presAssocID="{B94C8BEC-24DA-4F9F-9366-60088C87EA1F}" presName="connTx" presStyleLbl="parChTrans1D3" presStyleIdx="1" presStyleCnt="2"/>
      <dgm:spPr/>
    </dgm:pt>
    <dgm:pt modelId="{E4CF80CF-BD72-44CC-92C5-52F9A3B93FA4}" type="pres">
      <dgm:prSet presAssocID="{5F048749-C925-45B0-ADBA-412A28E084DB}" presName="root2" presStyleCnt="0"/>
      <dgm:spPr/>
    </dgm:pt>
    <dgm:pt modelId="{079C752C-FF60-4C42-83A4-62DCE2878390}" type="pres">
      <dgm:prSet presAssocID="{5F048749-C925-45B0-ADBA-412A28E084DB}" presName="LevelTwoTextNode" presStyleLbl="node3" presStyleIdx="1" presStyleCnt="2">
        <dgm:presLayoutVars>
          <dgm:chPref val="3"/>
        </dgm:presLayoutVars>
      </dgm:prSet>
      <dgm:spPr/>
    </dgm:pt>
    <dgm:pt modelId="{8FA16203-CD94-46F7-BD15-F06DEEFBEC96}" type="pres">
      <dgm:prSet presAssocID="{5F048749-C925-45B0-ADBA-412A28E084DB}" presName="level3hierChild" presStyleCnt="0"/>
      <dgm:spPr/>
    </dgm:pt>
  </dgm:ptLst>
  <dgm:cxnLst>
    <dgm:cxn modelId="{417DDB20-7C26-492B-89F7-0E63E36C7359}" type="presOf" srcId="{25DEDFA1-0236-4606-8C31-136A58A7D90B}" destId="{5FA5F8FA-61CE-46B5-AD7E-0F3A19073E35}" srcOrd="1" destOrd="0" presId="urn:microsoft.com/office/officeart/2005/8/layout/hierarchy2"/>
    <dgm:cxn modelId="{78C4FE62-C72C-4E45-B3D2-37381B7C132F}" type="presOf" srcId="{4F2B7B31-60D3-4874-B108-4A7661A719F1}" destId="{37D1301D-F4CD-497D-8B07-99BCBB087B47}" srcOrd="1" destOrd="0" presId="urn:microsoft.com/office/officeart/2005/8/layout/hierarchy2"/>
    <dgm:cxn modelId="{C1EAB243-069E-412B-B471-E44CC9F078BC}" type="presOf" srcId="{4F2B7B31-60D3-4874-B108-4A7661A719F1}" destId="{350A65FF-897B-4D8C-AD7C-A4A02229BDE6}" srcOrd="0" destOrd="0" presId="urn:microsoft.com/office/officeart/2005/8/layout/hierarchy2"/>
    <dgm:cxn modelId="{D1A99F6B-4357-491D-A9BC-ED37DB5E3759}" type="presOf" srcId="{A83A993C-BEB7-41E8-93A8-D0FC838BF771}" destId="{614CE534-8CA3-4ECB-965D-745C36185D3E}" srcOrd="1" destOrd="0" presId="urn:microsoft.com/office/officeart/2005/8/layout/hierarchy2"/>
    <dgm:cxn modelId="{DE29BC4B-8C80-4AAE-A800-44D31F8D1FDF}" type="presOf" srcId="{B94C8BEC-24DA-4F9F-9366-60088C87EA1F}" destId="{6A4C4171-28BB-406C-98A2-6216A897FC77}" srcOrd="1" destOrd="0" presId="urn:microsoft.com/office/officeart/2005/8/layout/hierarchy2"/>
    <dgm:cxn modelId="{9D426C6F-9A51-4E64-9B1F-168EF28419A4}" srcId="{C38B8C8E-CF67-4825-83E4-CBB86CDCB12E}" destId="{8A20E26B-506D-4DBE-8A17-968BBF7A8DE3}" srcOrd="0" destOrd="0" parTransId="{4F2B7B31-60D3-4874-B108-4A7661A719F1}" sibTransId="{51C9FDD2-DFCB-4E1D-B5BE-E8FE8871F0B2}"/>
    <dgm:cxn modelId="{FCB67959-1236-48E7-90A5-B3829FDCD03A}" type="presOf" srcId="{C38B8C8E-CF67-4825-83E4-CBB86CDCB12E}" destId="{02315CBF-E3EE-4D34-BBD9-F5CBCB34AF6B}" srcOrd="0" destOrd="0" presId="urn:microsoft.com/office/officeart/2005/8/layout/hierarchy2"/>
    <dgm:cxn modelId="{5862F07D-F0E8-4D84-9618-ADAF71C9BBCF}" srcId="{17992651-AC3D-4248-88F5-C46F65E8681B}" destId="{79848618-E893-4855-B208-AE032E193C80}" srcOrd="1" destOrd="0" parTransId="{A83A993C-BEB7-41E8-93A8-D0FC838BF771}" sibTransId="{53556A34-700C-4F2F-B795-2058389CB232}"/>
    <dgm:cxn modelId="{00EDC27F-6D8D-4A32-B2CD-382D46579006}" type="presOf" srcId="{5F048749-C925-45B0-ADBA-412A28E084DB}" destId="{079C752C-FF60-4C42-83A4-62DCE2878390}" srcOrd="0" destOrd="0" presId="urn:microsoft.com/office/officeart/2005/8/layout/hierarchy2"/>
    <dgm:cxn modelId="{60011885-A66A-43CE-B142-65B94FE96A6F}" srcId="{3DEA7D21-F7B0-4605-8701-E0906EEDD481}" destId="{17992651-AC3D-4248-88F5-C46F65E8681B}" srcOrd="0" destOrd="0" parTransId="{DF264CCB-3920-4472-8F63-D920D8DBB2A3}" sibTransId="{B33FA93C-AED4-49BD-AC77-79FE654BAC5D}"/>
    <dgm:cxn modelId="{8883478B-7CF2-45AC-ADB4-C6CD19A428B2}" type="presOf" srcId="{25DEDFA1-0236-4606-8C31-136A58A7D90B}" destId="{0C781A3D-F036-45E1-ACBC-F32D2092D66E}" srcOrd="0" destOrd="0" presId="urn:microsoft.com/office/officeart/2005/8/layout/hierarchy2"/>
    <dgm:cxn modelId="{FB6CADB2-57A8-4045-B6C1-2703952CF042}" type="presOf" srcId="{3DEA7D21-F7B0-4605-8701-E0906EEDD481}" destId="{E7702AF7-FED5-4E5E-83CB-5BE50FB4185F}" srcOrd="0" destOrd="0" presId="urn:microsoft.com/office/officeart/2005/8/layout/hierarchy2"/>
    <dgm:cxn modelId="{C52ECBB5-2AFB-45E7-9F0A-C704854E91F3}" type="presOf" srcId="{8A20E26B-506D-4DBE-8A17-968BBF7A8DE3}" destId="{0986473C-F249-42E3-AE9C-CA9D6E0B10E8}" srcOrd="0" destOrd="0" presId="urn:microsoft.com/office/officeart/2005/8/layout/hierarchy2"/>
    <dgm:cxn modelId="{F52282C0-EFE9-4F81-852A-BCD56A9C9986}" type="presOf" srcId="{B94C8BEC-24DA-4F9F-9366-60088C87EA1F}" destId="{5FD86A3E-D43F-4F2D-B101-F3CE6684B490}" srcOrd="0" destOrd="0" presId="urn:microsoft.com/office/officeart/2005/8/layout/hierarchy2"/>
    <dgm:cxn modelId="{EC6F92C1-A547-4135-B448-89F1C5BCCF75}" type="presOf" srcId="{17992651-AC3D-4248-88F5-C46F65E8681B}" destId="{7F4B524B-9F13-4BA5-A16E-11371595DFE3}" srcOrd="0" destOrd="0" presId="urn:microsoft.com/office/officeart/2005/8/layout/hierarchy2"/>
    <dgm:cxn modelId="{03CC20DD-B95A-431D-8F5E-E92F3F01486C}" type="presOf" srcId="{79848618-E893-4855-B208-AE032E193C80}" destId="{25D81595-0A1C-4E9A-A379-4A9AB519B9D0}" srcOrd="0" destOrd="0" presId="urn:microsoft.com/office/officeart/2005/8/layout/hierarchy2"/>
    <dgm:cxn modelId="{B7692DE1-63AA-4A1B-AE88-9E7B0A01433E}" type="presOf" srcId="{A83A993C-BEB7-41E8-93A8-D0FC838BF771}" destId="{86B3BA2B-A34A-4936-89C3-B2C04F194ABE}" srcOrd="0" destOrd="0" presId="urn:microsoft.com/office/officeart/2005/8/layout/hierarchy2"/>
    <dgm:cxn modelId="{2CE977E9-DF74-4B35-AB24-6C6F80D15878}" srcId="{17992651-AC3D-4248-88F5-C46F65E8681B}" destId="{C38B8C8E-CF67-4825-83E4-CBB86CDCB12E}" srcOrd="0" destOrd="0" parTransId="{25DEDFA1-0236-4606-8C31-136A58A7D90B}" sibTransId="{FB2D6CD5-381B-4DB2-9D22-4C9018C43F96}"/>
    <dgm:cxn modelId="{0E69E5EE-C239-4ED6-A8A2-E7FA579F6FB1}" srcId="{79848618-E893-4855-B208-AE032E193C80}" destId="{5F048749-C925-45B0-ADBA-412A28E084DB}" srcOrd="0" destOrd="0" parTransId="{B94C8BEC-24DA-4F9F-9366-60088C87EA1F}" sibTransId="{AD99F47E-63CA-4632-BE1B-A3CAD102352A}"/>
    <dgm:cxn modelId="{CED68C12-3314-41F0-80A8-42CFBCA3F491}" type="presParOf" srcId="{E7702AF7-FED5-4E5E-83CB-5BE50FB4185F}" destId="{7EF1F9DB-4854-4219-9F5F-4BE66F7D4A01}" srcOrd="0" destOrd="0" presId="urn:microsoft.com/office/officeart/2005/8/layout/hierarchy2"/>
    <dgm:cxn modelId="{440074A9-59E5-4103-93FE-6C62F9CF5ADD}" type="presParOf" srcId="{7EF1F9DB-4854-4219-9F5F-4BE66F7D4A01}" destId="{7F4B524B-9F13-4BA5-A16E-11371595DFE3}" srcOrd="0" destOrd="0" presId="urn:microsoft.com/office/officeart/2005/8/layout/hierarchy2"/>
    <dgm:cxn modelId="{41EB8B7C-21D0-401E-A19B-B25675CFBBC0}" type="presParOf" srcId="{7EF1F9DB-4854-4219-9F5F-4BE66F7D4A01}" destId="{3E61FB7A-EF4F-4208-B397-2EE6CD34A804}" srcOrd="1" destOrd="0" presId="urn:microsoft.com/office/officeart/2005/8/layout/hierarchy2"/>
    <dgm:cxn modelId="{E66A9220-F9C3-4377-B25A-01FAF5D93D88}" type="presParOf" srcId="{3E61FB7A-EF4F-4208-B397-2EE6CD34A804}" destId="{0C781A3D-F036-45E1-ACBC-F32D2092D66E}" srcOrd="0" destOrd="0" presId="urn:microsoft.com/office/officeart/2005/8/layout/hierarchy2"/>
    <dgm:cxn modelId="{9207CC8A-5171-473A-A7F0-41C30095D9EA}" type="presParOf" srcId="{0C781A3D-F036-45E1-ACBC-F32D2092D66E}" destId="{5FA5F8FA-61CE-46B5-AD7E-0F3A19073E35}" srcOrd="0" destOrd="0" presId="urn:microsoft.com/office/officeart/2005/8/layout/hierarchy2"/>
    <dgm:cxn modelId="{2153AA71-9737-4532-905C-3D2D33FE1442}" type="presParOf" srcId="{3E61FB7A-EF4F-4208-B397-2EE6CD34A804}" destId="{B66C71BB-136B-4AAC-9D74-1A4571910F63}" srcOrd="1" destOrd="0" presId="urn:microsoft.com/office/officeart/2005/8/layout/hierarchy2"/>
    <dgm:cxn modelId="{16D1EB37-8196-4506-A54F-E392E1874143}" type="presParOf" srcId="{B66C71BB-136B-4AAC-9D74-1A4571910F63}" destId="{02315CBF-E3EE-4D34-BBD9-F5CBCB34AF6B}" srcOrd="0" destOrd="0" presId="urn:microsoft.com/office/officeart/2005/8/layout/hierarchy2"/>
    <dgm:cxn modelId="{A6404C80-A7CA-41A6-A744-9A1DF8321CF5}" type="presParOf" srcId="{B66C71BB-136B-4AAC-9D74-1A4571910F63}" destId="{1E62E1C5-053B-48FE-B35D-FD0A4354FEB2}" srcOrd="1" destOrd="0" presId="urn:microsoft.com/office/officeart/2005/8/layout/hierarchy2"/>
    <dgm:cxn modelId="{8DE076DC-D83A-4C89-9C01-B0C85D8E3530}" type="presParOf" srcId="{1E62E1C5-053B-48FE-B35D-FD0A4354FEB2}" destId="{350A65FF-897B-4D8C-AD7C-A4A02229BDE6}" srcOrd="0" destOrd="0" presId="urn:microsoft.com/office/officeart/2005/8/layout/hierarchy2"/>
    <dgm:cxn modelId="{08D575EC-3113-49F7-9146-FFF49996D50B}" type="presParOf" srcId="{350A65FF-897B-4D8C-AD7C-A4A02229BDE6}" destId="{37D1301D-F4CD-497D-8B07-99BCBB087B47}" srcOrd="0" destOrd="0" presId="urn:microsoft.com/office/officeart/2005/8/layout/hierarchy2"/>
    <dgm:cxn modelId="{5F08D2FB-6F83-40D7-A3C2-692CCA358203}" type="presParOf" srcId="{1E62E1C5-053B-48FE-B35D-FD0A4354FEB2}" destId="{98A15F92-EACA-4A68-A325-5FFA5C0E52A6}" srcOrd="1" destOrd="0" presId="urn:microsoft.com/office/officeart/2005/8/layout/hierarchy2"/>
    <dgm:cxn modelId="{2BCFAAD8-A7DC-4FE2-BB49-88A2C892C33F}" type="presParOf" srcId="{98A15F92-EACA-4A68-A325-5FFA5C0E52A6}" destId="{0986473C-F249-42E3-AE9C-CA9D6E0B10E8}" srcOrd="0" destOrd="0" presId="urn:microsoft.com/office/officeart/2005/8/layout/hierarchy2"/>
    <dgm:cxn modelId="{050ACE4D-688B-49E4-8D9B-C4273C3EF2DE}" type="presParOf" srcId="{98A15F92-EACA-4A68-A325-5FFA5C0E52A6}" destId="{A85D4061-B7FA-4C89-838C-D9065B87A5F2}" srcOrd="1" destOrd="0" presId="urn:microsoft.com/office/officeart/2005/8/layout/hierarchy2"/>
    <dgm:cxn modelId="{A13B76EE-CB84-4564-8F37-342888F991EE}" type="presParOf" srcId="{3E61FB7A-EF4F-4208-B397-2EE6CD34A804}" destId="{86B3BA2B-A34A-4936-89C3-B2C04F194ABE}" srcOrd="2" destOrd="0" presId="urn:microsoft.com/office/officeart/2005/8/layout/hierarchy2"/>
    <dgm:cxn modelId="{EA3935A9-CA26-43EA-A4F8-91E3D1889BA1}" type="presParOf" srcId="{86B3BA2B-A34A-4936-89C3-B2C04F194ABE}" destId="{614CE534-8CA3-4ECB-965D-745C36185D3E}" srcOrd="0" destOrd="0" presId="urn:microsoft.com/office/officeart/2005/8/layout/hierarchy2"/>
    <dgm:cxn modelId="{F6630286-6F53-4F9A-A261-2C33B09F48E3}" type="presParOf" srcId="{3E61FB7A-EF4F-4208-B397-2EE6CD34A804}" destId="{FDA495F2-4374-4548-AA99-7C1DA26E801F}" srcOrd="3" destOrd="0" presId="urn:microsoft.com/office/officeart/2005/8/layout/hierarchy2"/>
    <dgm:cxn modelId="{6DF2655F-EBB7-4AD5-9A80-8953FF8A5390}" type="presParOf" srcId="{FDA495F2-4374-4548-AA99-7C1DA26E801F}" destId="{25D81595-0A1C-4E9A-A379-4A9AB519B9D0}" srcOrd="0" destOrd="0" presId="urn:microsoft.com/office/officeart/2005/8/layout/hierarchy2"/>
    <dgm:cxn modelId="{26C1D164-12F1-4070-9992-ADD47C40350A}" type="presParOf" srcId="{FDA495F2-4374-4548-AA99-7C1DA26E801F}" destId="{370336A6-BFCE-4189-AE9C-ABAD282113B4}" srcOrd="1" destOrd="0" presId="urn:microsoft.com/office/officeart/2005/8/layout/hierarchy2"/>
    <dgm:cxn modelId="{31D8C19B-279E-4BF1-B4C8-D6503B95C054}" type="presParOf" srcId="{370336A6-BFCE-4189-AE9C-ABAD282113B4}" destId="{5FD86A3E-D43F-4F2D-B101-F3CE6684B490}" srcOrd="0" destOrd="0" presId="urn:microsoft.com/office/officeart/2005/8/layout/hierarchy2"/>
    <dgm:cxn modelId="{2F821223-79E6-4D5F-9D9E-F3969604767B}" type="presParOf" srcId="{5FD86A3E-D43F-4F2D-B101-F3CE6684B490}" destId="{6A4C4171-28BB-406C-98A2-6216A897FC77}" srcOrd="0" destOrd="0" presId="urn:microsoft.com/office/officeart/2005/8/layout/hierarchy2"/>
    <dgm:cxn modelId="{C4108B51-65D7-4828-91CC-74C8ACBEB7FF}" type="presParOf" srcId="{370336A6-BFCE-4189-AE9C-ABAD282113B4}" destId="{E4CF80CF-BD72-44CC-92C5-52F9A3B93FA4}" srcOrd="1" destOrd="0" presId="urn:microsoft.com/office/officeart/2005/8/layout/hierarchy2"/>
    <dgm:cxn modelId="{38B5610B-571F-4522-8749-5A04189D6818}" type="presParOf" srcId="{E4CF80CF-BD72-44CC-92C5-52F9A3B93FA4}" destId="{079C752C-FF60-4C42-83A4-62DCE2878390}" srcOrd="0" destOrd="0" presId="urn:microsoft.com/office/officeart/2005/8/layout/hierarchy2"/>
    <dgm:cxn modelId="{3062491F-5CAD-40F3-A4C0-8960F1BA313B}" type="presParOf" srcId="{E4CF80CF-BD72-44CC-92C5-52F9A3B93FA4}" destId="{8FA16203-CD94-46F7-BD15-F06DEEFBEC96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176C71BB-F995-4F72-975F-48A53FCEB3CF}" type="doc">
      <dgm:prSet loTypeId="urn:microsoft.com/office/officeart/2009/layout/ReverseList" loCatId="relationship" qsTypeId="urn:microsoft.com/office/officeart/2005/8/quickstyle/simple5" qsCatId="simple" csTypeId="urn:microsoft.com/office/officeart/2005/8/colors/colorful2" csCatId="colorful" phldr="1"/>
      <dgm:spPr/>
      <dgm:t>
        <a:bodyPr/>
        <a:lstStyle/>
        <a:p>
          <a:endParaRPr lang="en-ID"/>
        </a:p>
      </dgm:t>
    </dgm:pt>
    <dgm:pt modelId="{D5D1B40E-B45F-435A-9BD8-6D044ECA2FCD}">
      <dgm:prSet phldrT="[Text]" phldr="0"/>
      <dgm:spPr/>
      <dgm:t>
        <a:bodyPr/>
        <a:lstStyle/>
        <a:p>
          <a:r>
            <a:rPr lang="en-US" dirty="0"/>
            <a:t>Hidup </a:t>
          </a:r>
          <a:r>
            <a:rPr lang="en-US" dirty="0" err="1"/>
            <a:t>Anugerah</a:t>
          </a:r>
          <a:endParaRPr lang="en-ID" dirty="0"/>
        </a:p>
      </dgm:t>
    </dgm:pt>
    <dgm:pt modelId="{A0CA0685-7AF2-4FC2-A20D-DDB30A05B0B1}" type="parTrans" cxnId="{E2876EF8-648D-406E-A349-47277FFC0E78}">
      <dgm:prSet/>
      <dgm:spPr/>
      <dgm:t>
        <a:bodyPr/>
        <a:lstStyle/>
        <a:p>
          <a:endParaRPr lang="en-ID"/>
        </a:p>
      </dgm:t>
    </dgm:pt>
    <dgm:pt modelId="{76516478-0CEF-407E-969C-C1D4E3AA983F}" type="sibTrans" cxnId="{E2876EF8-648D-406E-A349-47277FFC0E78}">
      <dgm:prSet/>
      <dgm:spPr/>
      <dgm:t>
        <a:bodyPr/>
        <a:lstStyle/>
        <a:p>
          <a:endParaRPr lang="en-ID"/>
        </a:p>
      </dgm:t>
    </dgm:pt>
    <dgm:pt modelId="{87D93842-EA1C-4998-BCBF-7DBB9FCEA871}">
      <dgm:prSet phldrT="[Text]" phldr="0"/>
      <dgm:spPr/>
      <dgm:t>
        <a:bodyPr/>
        <a:lstStyle/>
        <a:p>
          <a:r>
            <a:rPr lang="en-US" dirty="0"/>
            <a:t>Hidup </a:t>
          </a:r>
          <a:r>
            <a:rPr lang="en-US" dirty="0" err="1"/>
            <a:t>Tanggungjawab</a:t>
          </a:r>
          <a:endParaRPr lang="en-ID" dirty="0"/>
        </a:p>
      </dgm:t>
    </dgm:pt>
    <dgm:pt modelId="{C4BEE765-E663-4D32-8547-5BD473AEF559}" type="parTrans" cxnId="{BECA76A4-413D-4B88-82E8-78A73C9F1643}">
      <dgm:prSet/>
      <dgm:spPr/>
      <dgm:t>
        <a:bodyPr/>
        <a:lstStyle/>
        <a:p>
          <a:endParaRPr lang="en-ID"/>
        </a:p>
      </dgm:t>
    </dgm:pt>
    <dgm:pt modelId="{9AA57A2F-63F3-48EA-95DD-43349D488CE4}" type="sibTrans" cxnId="{BECA76A4-413D-4B88-82E8-78A73C9F1643}">
      <dgm:prSet/>
      <dgm:spPr/>
      <dgm:t>
        <a:bodyPr/>
        <a:lstStyle/>
        <a:p>
          <a:endParaRPr lang="en-ID"/>
        </a:p>
      </dgm:t>
    </dgm:pt>
    <dgm:pt modelId="{FC4C20B4-6466-45EB-A16B-F507BC1662C9}" type="pres">
      <dgm:prSet presAssocID="{176C71BB-F995-4F72-975F-48A53FCEB3CF}" presName="Name0" presStyleCnt="0">
        <dgm:presLayoutVars>
          <dgm:chMax val="2"/>
          <dgm:chPref val="2"/>
          <dgm:animLvl val="lvl"/>
        </dgm:presLayoutVars>
      </dgm:prSet>
      <dgm:spPr/>
    </dgm:pt>
    <dgm:pt modelId="{158336ED-1109-4B08-8BDD-D0F6504BD970}" type="pres">
      <dgm:prSet presAssocID="{176C71BB-F995-4F72-975F-48A53FCEB3CF}" presName="LeftText" presStyleLbl="revTx" presStyleIdx="0" presStyleCnt="0">
        <dgm:presLayoutVars>
          <dgm:bulletEnabled val="1"/>
        </dgm:presLayoutVars>
      </dgm:prSet>
      <dgm:spPr/>
    </dgm:pt>
    <dgm:pt modelId="{E5A5067E-08A5-4796-9D37-BA32D8674592}" type="pres">
      <dgm:prSet presAssocID="{176C71BB-F995-4F72-975F-48A53FCEB3CF}" presName="LeftNode" presStyleLbl="bgImgPlace1" presStyleIdx="0" presStyleCnt="2">
        <dgm:presLayoutVars>
          <dgm:chMax val="2"/>
          <dgm:chPref val="2"/>
        </dgm:presLayoutVars>
      </dgm:prSet>
      <dgm:spPr/>
    </dgm:pt>
    <dgm:pt modelId="{4DA6E6B5-111B-4D2F-92DC-33107C9E8675}" type="pres">
      <dgm:prSet presAssocID="{176C71BB-F995-4F72-975F-48A53FCEB3CF}" presName="RightText" presStyleLbl="revTx" presStyleIdx="0" presStyleCnt="0">
        <dgm:presLayoutVars>
          <dgm:bulletEnabled val="1"/>
        </dgm:presLayoutVars>
      </dgm:prSet>
      <dgm:spPr/>
    </dgm:pt>
    <dgm:pt modelId="{F5A9F176-5CB8-4F29-B02E-50ED440A6A52}" type="pres">
      <dgm:prSet presAssocID="{176C71BB-F995-4F72-975F-48A53FCEB3CF}" presName="RightNode" presStyleLbl="bgImgPlace1" presStyleIdx="1" presStyleCnt="2">
        <dgm:presLayoutVars>
          <dgm:chMax val="0"/>
          <dgm:chPref val="0"/>
        </dgm:presLayoutVars>
      </dgm:prSet>
      <dgm:spPr/>
    </dgm:pt>
    <dgm:pt modelId="{F227A172-4EEA-473D-9CE7-168F1CF73C9B}" type="pres">
      <dgm:prSet presAssocID="{176C71BB-F995-4F72-975F-48A53FCEB3CF}" presName="TopArrow" presStyleLbl="node1" presStyleIdx="0" presStyleCnt="2"/>
      <dgm:spPr/>
    </dgm:pt>
    <dgm:pt modelId="{BA840561-9F47-4EE6-9B3F-B214F708F578}" type="pres">
      <dgm:prSet presAssocID="{176C71BB-F995-4F72-975F-48A53FCEB3CF}" presName="BottomArrow" presStyleLbl="node1" presStyleIdx="1" presStyleCnt="2"/>
      <dgm:spPr/>
    </dgm:pt>
  </dgm:ptLst>
  <dgm:cxnLst>
    <dgm:cxn modelId="{65FA2A0F-C642-48F2-A4F3-96EDA2C463D9}" type="presOf" srcId="{87D93842-EA1C-4998-BCBF-7DBB9FCEA871}" destId="{F5A9F176-5CB8-4F29-B02E-50ED440A6A52}" srcOrd="1" destOrd="0" presId="urn:microsoft.com/office/officeart/2009/layout/ReverseList"/>
    <dgm:cxn modelId="{23F3B056-A64F-4180-8433-E70263EDA931}" type="presOf" srcId="{D5D1B40E-B45F-435A-9BD8-6D044ECA2FCD}" destId="{158336ED-1109-4B08-8BDD-D0F6504BD970}" srcOrd="0" destOrd="0" presId="urn:microsoft.com/office/officeart/2009/layout/ReverseList"/>
    <dgm:cxn modelId="{7C27D585-77FA-4678-B796-32AD63B9E5EF}" type="presOf" srcId="{176C71BB-F995-4F72-975F-48A53FCEB3CF}" destId="{FC4C20B4-6466-45EB-A16B-F507BC1662C9}" srcOrd="0" destOrd="0" presId="urn:microsoft.com/office/officeart/2009/layout/ReverseList"/>
    <dgm:cxn modelId="{4351FE9C-23E9-4B06-8986-1F1BB6E8562E}" type="presOf" srcId="{87D93842-EA1C-4998-BCBF-7DBB9FCEA871}" destId="{4DA6E6B5-111B-4D2F-92DC-33107C9E8675}" srcOrd="0" destOrd="0" presId="urn:microsoft.com/office/officeart/2009/layout/ReverseList"/>
    <dgm:cxn modelId="{BECA76A4-413D-4B88-82E8-78A73C9F1643}" srcId="{176C71BB-F995-4F72-975F-48A53FCEB3CF}" destId="{87D93842-EA1C-4998-BCBF-7DBB9FCEA871}" srcOrd="1" destOrd="0" parTransId="{C4BEE765-E663-4D32-8547-5BD473AEF559}" sibTransId="{9AA57A2F-63F3-48EA-95DD-43349D488CE4}"/>
    <dgm:cxn modelId="{6BDC23DC-A658-4CB4-ADBA-9324BAEA2EE6}" type="presOf" srcId="{D5D1B40E-B45F-435A-9BD8-6D044ECA2FCD}" destId="{E5A5067E-08A5-4796-9D37-BA32D8674592}" srcOrd="1" destOrd="0" presId="urn:microsoft.com/office/officeart/2009/layout/ReverseList"/>
    <dgm:cxn modelId="{E2876EF8-648D-406E-A349-47277FFC0E78}" srcId="{176C71BB-F995-4F72-975F-48A53FCEB3CF}" destId="{D5D1B40E-B45F-435A-9BD8-6D044ECA2FCD}" srcOrd="0" destOrd="0" parTransId="{A0CA0685-7AF2-4FC2-A20D-DDB30A05B0B1}" sibTransId="{76516478-0CEF-407E-969C-C1D4E3AA983F}"/>
    <dgm:cxn modelId="{89C666A5-FD91-4D4C-978E-D8DC6C0403E6}" type="presParOf" srcId="{FC4C20B4-6466-45EB-A16B-F507BC1662C9}" destId="{158336ED-1109-4B08-8BDD-D0F6504BD970}" srcOrd="0" destOrd="0" presId="urn:microsoft.com/office/officeart/2009/layout/ReverseList"/>
    <dgm:cxn modelId="{1DE660C3-B0DB-448C-A102-DE674E2F276A}" type="presParOf" srcId="{FC4C20B4-6466-45EB-A16B-F507BC1662C9}" destId="{E5A5067E-08A5-4796-9D37-BA32D8674592}" srcOrd="1" destOrd="0" presId="urn:microsoft.com/office/officeart/2009/layout/ReverseList"/>
    <dgm:cxn modelId="{DAD3B8AF-B5B0-4944-9C6F-266E3E54EF97}" type="presParOf" srcId="{FC4C20B4-6466-45EB-A16B-F507BC1662C9}" destId="{4DA6E6B5-111B-4D2F-92DC-33107C9E8675}" srcOrd="2" destOrd="0" presId="urn:microsoft.com/office/officeart/2009/layout/ReverseList"/>
    <dgm:cxn modelId="{D14BB770-4BE9-4FC3-BD20-37139063DBE5}" type="presParOf" srcId="{FC4C20B4-6466-45EB-A16B-F507BC1662C9}" destId="{F5A9F176-5CB8-4F29-B02E-50ED440A6A52}" srcOrd="3" destOrd="0" presId="urn:microsoft.com/office/officeart/2009/layout/ReverseList"/>
    <dgm:cxn modelId="{5029A0FE-6FB0-4F77-AEAA-4646AC3DC75E}" type="presParOf" srcId="{FC4C20B4-6466-45EB-A16B-F507BC1662C9}" destId="{F227A172-4EEA-473D-9CE7-168F1CF73C9B}" srcOrd="4" destOrd="0" presId="urn:microsoft.com/office/officeart/2009/layout/ReverseList"/>
    <dgm:cxn modelId="{D0199639-4CCA-4899-8348-3E47739B0A50}" type="presParOf" srcId="{FC4C20B4-6466-45EB-A16B-F507BC1662C9}" destId="{BA840561-9F47-4EE6-9B3F-B214F708F578}" srcOrd="5" destOrd="0" presId="urn:microsoft.com/office/officeart/2009/layout/Reverse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667B87F4-8963-4C81-BED0-DA66C4228E1A}" type="doc">
      <dgm:prSet loTypeId="urn:diagrams.loki3.com/Bracket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ID"/>
        </a:p>
      </dgm:t>
    </dgm:pt>
    <dgm:pt modelId="{DE204621-BD28-4BA6-98A6-3CED46799B5E}">
      <dgm:prSet phldrT="[Text]" phldr="0"/>
      <dgm:spPr/>
      <dgm:t>
        <a:bodyPr/>
        <a:lstStyle/>
        <a:p>
          <a:r>
            <a:rPr lang="en-US" dirty="0"/>
            <a:t>Jenis</a:t>
          </a:r>
          <a:endParaRPr lang="en-ID" dirty="0"/>
        </a:p>
      </dgm:t>
    </dgm:pt>
    <dgm:pt modelId="{677E6DE7-758D-496C-8742-A46AC6B8F724}" type="parTrans" cxnId="{6012BE77-DD5C-46C0-9983-3A6CDCE53689}">
      <dgm:prSet/>
      <dgm:spPr/>
      <dgm:t>
        <a:bodyPr/>
        <a:lstStyle/>
        <a:p>
          <a:endParaRPr lang="en-ID"/>
        </a:p>
      </dgm:t>
    </dgm:pt>
    <dgm:pt modelId="{7FA770B2-7F03-402F-A4D0-3EF8E249DC14}" type="sibTrans" cxnId="{6012BE77-DD5C-46C0-9983-3A6CDCE53689}">
      <dgm:prSet/>
      <dgm:spPr/>
      <dgm:t>
        <a:bodyPr/>
        <a:lstStyle/>
        <a:p>
          <a:endParaRPr lang="en-ID"/>
        </a:p>
      </dgm:t>
    </dgm:pt>
    <dgm:pt modelId="{00FDC5BD-EF49-4F52-9097-8A97AD7AA55F}">
      <dgm:prSet phldrT="[Text]" phldr="1"/>
      <dgm:spPr/>
      <dgm:t>
        <a:bodyPr/>
        <a:lstStyle/>
        <a:p>
          <a:endParaRPr lang="en-ID"/>
        </a:p>
      </dgm:t>
    </dgm:pt>
    <dgm:pt modelId="{5BBCC298-68F6-4E69-9C61-D0F71360019C}" type="parTrans" cxnId="{2E8A02F1-82CE-48F3-865A-ED6BF7D43A9E}">
      <dgm:prSet/>
      <dgm:spPr/>
      <dgm:t>
        <a:bodyPr/>
        <a:lstStyle/>
        <a:p>
          <a:endParaRPr lang="en-ID"/>
        </a:p>
      </dgm:t>
    </dgm:pt>
    <dgm:pt modelId="{E8EA544E-D630-49ED-8B5A-9EE86D4D7DCC}" type="sibTrans" cxnId="{2E8A02F1-82CE-48F3-865A-ED6BF7D43A9E}">
      <dgm:prSet/>
      <dgm:spPr/>
      <dgm:t>
        <a:bodyPr/>
        <a:lstStyle/>
        <a:p>
          <a:endParaRPr lang="en-ID"/>
        </a:p>
      </dgm:t>
    </dgm:pt>
    <dgm:pt modelId="{0FDEAF84-613E-4AC5-A484-D182D9B852B9}">
      <dgm:prSet phldrT="[Text]" phldr="0"/>
      <dgm:spPr/>
      <dgm:t>
        <a:bodyPr/>
        <a:lstStyle/>
        <a:p>
          <a:r>
            <a:rPr lang="en-US" dirty="0" err="1"/>
            <a:t>Dampaknya</a:t>
          </a:r>
          <a:endParaRPr lang="en-ID" dirty="0"/>
        </a:p>
      </dgm:t>
    </dgm:pt>
    <dgm:pt modelId="{117289E5-E35D-4EF0-AE88-5CA595A47658}" type="parTrans" cxnId="{6F23502A-4536-4AB2-9561-14FA77539145}">
      <dgm:prSet/>
      <dgm:spPr/>
      <dgm:t>
        <a:bodyPr/>
        <a:lstStyle/>
        <a:p>
          <a:endParaRPr lang="en-ID"/>
        </a:p>
      </dgm:t>
    </dgm:pt>
    <dgm:pt modelId="{25CD242E-4D77-4201-A2D2-15F1747E6E3D}" type="sibTrans" cxnId="{6F23502A-4536-4AB2-9561-14FA77539145}">
      <dgm:prSet/>
      <dgm:spPr/>
      <dgm:t>
        <a:bodyPr/>
        <a:lstStyle/>
        <a:p>
          <a:endParaRPr lang="en-ID"/>
        </a:p>
      </dgm:t>
    </dgm:pt>
    <dgm:pt modelId="{BD0449F1-9143-4795-9AD5-5F133388E8BD}">
      <dgm:prSet phldrT="[Text]" phldr="1"/>
      <dgm:spPr/>
      <dgm:t>
        <a:bodyPr/>
        <a:lstStyle/>
        <a:p>
          <a:endParaRPr lang="en-ID"/>
        </a:p>
      </dgm:t>
    </dgm:pt>
    <dgm:pt modelId="{5307238D-C175-48B5-922C-4A0CE3C4D2E0}" type="parTrans" cxnId="{90B4D3D6-8C19-41A5-AB8A-8187AFCDF0B2}">
      <dgm:prSet/>
      <dgm:spPr/>
      <dgm:t>
        <a:bodyPr/>
        <a:lstStyle/>
        <a:p>
          <a:endParaRPr lang="en-ID"/>
        </a:p>
      </dgm:t>
    </dgm:pt>
    <dgm:pt modelId="{661B93DF-E6FF-4077-8B53-E997DD3A134C}" type="sibTrans" cxnId="{90B4D3D6-8C19-41A5-AB8A-8187AFCDF0B2}">
      <dgm:prSet/>
      <dgm:spPr/>
      <dgm:t>
        <a:bodyPr/>
        <a:lstStyle/>
        <a:p>
          <a:endParaRPr lang="en-ID"/>
        </a:p>
      </dgm:t>
    </dgm:pt>
    <dgm:pt modelId="{2CD20EF2-DCC8-4409-A9BF-850631BDD8B9}" type="pres">
      <dgm:prSet presAssocID="{667B87F4-8963-4C81-BED0-DA66C4228E1A}" presName="Name0" presStyleCnt="0">
        <dgm:presLayoutVars>
          <dgm:dir/>
          <dgm:animLvl val="lvl"/>
          <dgm:resizeHandles val="exact"/>
        </dgm:presLayoutVars>
      </dgm:prSet>
      <dgm:spPr/>
    </dgm:pt>
    <dgm:pt modelId="{842D46F5-03E4-49B4-AE97-A4D0F6F225D1}" type="pres">
      <dgm:prSet presAssocID="{DE204621-BD28-4BA6-98A6-3CED46799B5E}" presName="linNode" presStyleCnt="0"/>
      <dgm:spPr/>
    </dgm:pt>
    <dgm:pt modelId="{68DAD9B7-1E09-46AC-9DE7-EA5CEB5A29D8}" type="pres">
      <dgm:prSet presAssocID="{DE204621-BD28-4BA6-98A6-3CED46799B5E}" presName="parTx" presStyleLbl="revTx" presStyleIdx="0" presStyleCnt="2">
        <dgm:presLayoutVars>
          <dgm:chMax val="1"/>
          <dgm:bulletEnabled val="1"/>
        </dgm:presLayoutVars>
      </dgm:prSet>
      <dgm:spPr/>
    </dgm:pt>
    <dgm:pt modelId="{CFC2E590-450D-455F-A344-32BD111EB34F}" type="pres">
      <dgm:prSet presAssocID="{DE204621-BD28-4BA6-98A6-3CED46799B5E}" presName="bracket" presStyleLbl="parChTrans1D1" presStyleIdx="0" presStyleCnt="2"/>
      <dgm:spPr/>
    </dgm:pt>
    <dgm:pt modelId="{9B925580-E6E1-4D04-89F4-6C8AB00BFA10}" type="pres">
      <dgm:prSet presAssocID="{DE204621-BD28-4BA6-98A6-3CED46799B5E}" presName="spH" presStyleCnt="0"/>
      <dgm:spPr/>
    </dgm:pt>
    <dgm:pt modelId="{A189BA89-7C89-4C6A-8BAE-2B404C1A4048}" type="pres">
      <dgm:prSet presAssocID="{DE204621-BD28-4BA6-98A6-3CED46799B5E}" presName="desTx" presStyleLbl="node1" presStyleIdx="0" presStyleCnt="2">
        <dgm:presLayoutVars>
          <dgm:bulletEnabled val="1"/>
        </dgm:presLayoutVars>
      </dgm:prSet>
      <dgm:spPr/>
    </dgm:pt>
    <dgm:pt modelId="{7DB0CB6B-2DA3-4BE2-9B24-99B10A5F59E5}" type="pres">
      <dgm:prSet presAssocID="{7FA770B2-7F03-402F-A4D0-3EF8E249DC14}" presName="spV" presStyleCnt="0"/>
      <dgm:spPr/>
    </dgm:pt>
    <dgm:pt modelId="{D61AFC55-00E4-4BF7-9D2C-787989BDCFA9}" type="pres">
      <dgm:prSet presAssocID="{0FDEAF84-613E-4AC5-A484-D182D9B852B9}" presName="linNode" presStyleCnt="0"/>
      <dgm:spPr/>
    </dgm:pt>
    <dgm:pt modelId="{33252559-8033-408C-9932-5ED6827A3B52}" type="pres">
      <dgm:prSet presAssocID="{0FDEAF84-613E-4AC5-A484-D182D9B852B9}" presName="parTx" presStyleLbl="revTx" presStyleIdx="1" presStyleCnt="2">
        <dgm:presLayoutVars>
          <dgm:chMax val="1"/>
          <dgm:bulletEnabled val="1"/>
        </dgm:presLayoutVars>
      </dgm:prSet>
      <dgm:spPr/>
    </dgm:pt>
    <dgm:pt modelId="{5A6B0CA0-13F6-4B9A-953B-E315F145001F}" type="pres">
      <dgm:prSet presAssocID="{0FDEAF84-613E-4AC5-A484-D182D9B852B9}" presName="bracket" presStyleLbl="parChTrans1D1" presStyleIdx="1" presStyleCnt="2"/>
      <dgm:spPr/>
    </dgm:pt>
    <dgm:pt modelId="{6C87E01C-2122-4207-B042-FEABA0AB44FB}" type="pres">
      <dgm:prSet presAssocID="{0FDEAF84-613E-4AC5-A484-D182D9B852B9}" presName="spH" presStyleCnt="0"/>
      <dgm:spPr/>
    </dgm:pt>
    <dgm:pt modelId="{F26BAAAE-F489-4A8A-AE81-92E97C0CC987}" type="pres">
      <dgm:prSet presAssocID="{0FDEAF84-613E-4AC5-A484-D182D9B852B9}" presName="desTx" presStyleLbl="node1" presStyleIdx="1" presStyleCnt="2">
        <dgm:presLayoutVars>
          <dgm:bulletEnabled val="1"/>
        </dgm:presLayoutVars>
      </dgm:prSet>
      <dgm:spPr/>
    </dgm:pt>
  </dgm:ptLst>
  <dgm:cxnLst>
    <dgm:cxn modelId="{6F23502A-4536-4AB2-9561-14FA77539145}" srcId="{667B87F4-8963-4C81-BED0-DA66C4228E1A}" destId="{0FDEAF84-613E-4AC5-A484-D182D9B852B9}" srcOrd="1" destOrd="0" parTransId="{117289E5-E35D-4EF0-AE88-5CA595A47658}" sibTransId="{25CD242E-4D77-4201-A2D2-15F1747E6E3D}"/>
    <dgm:cxn modelId="{C8484C2C-220A-4CF9-9690-ABE94F14B86D}" type="presOf" srcId="{667B87F4-8963-4C81-BED0-DA66C4228E1A}" destId="{2CD20EF2-DCC8-4409-A9BF-850631BDD8B9}" srcOrd="0" destOrd="0" presId="urn:diagrams.loki3.com/BracketList"/>
    <dgm:cxn modelId="{0B040C30-C5D0-4F48-BF77-FE9628CBDE8D}" type="presOf" srcId="{BD0449F1-9143-4795-9AD5-5F133388E8BD}" destId="{F26BAAAE-F489-4A8A-AE81-92E97C0CC987}" srcOrd="0" destOrd="0" presId="urn:diagrams.loki3.com/BracketList"/>
    <dgm:cxn modelId="{7EE30977-0FC8-406E-833C-F0D30D54F682}" type="presOf" srcId="{DE204621-BD28-4BA6-98A6-3CED46799B5E}" destId="{68DAD9B7-1E09-46AC-9DE7-EA5CEB5A29D8}" srcOrd="0" destOrd="0" presId="urn:diagrams.loki3.com/BracketList"/>
    <dgm:cxn modelId="{6012BE77-DD5C-46C0-9983-3A6CDCE53689}" srcId="{667B87F4-8963-4C81-BED0-DA66C4228E1A}" destId="{DE204621-BD28-4BA6-98A6-3CED46799B5E}" srcOrd="0" destOrd="0" parTransId="{677E6DE7-758D-496C-8742-A46AC6B8F724}" sibTransId="{7FA770B2-7F03-402F-A4D0-3EF8E249DC14}"/>
    <dgm:cxn modelId="{842FFDB9-26A3-44C6-A719-A471713A95B6}" type="presOf" srcId="{0FDEAF84-613E-4AC5-A484-D182D9B852B9}" destId="{33252559-8033-408C-9932-5ED6827A3B52}" srcOrd="0" destOrd="0" presId="urn:diagrams.loki3.com/BracketList"/>
    <dgm:cxn modelId="{979A79D0-5A35-4532-AC1C-22F0C84832B7}" type="presOf" srcId="{00FDC5BD-EF49-4F52-9097-8A97AD7AA55F}" destId="{A189BA89-7C89-4C6A-8BAE-2B404C1A4048}" srcOrd="0" destOrd="0" presId="urn:diagrams.loki3.com/BracketList"/>
    <dgm:cxn modelId="{90B4D3D6-8C19-41A5-AB8A-8187AFCDF0B2}" srcId="{0FDEAF84-613E-4AC5-A484-D182D9B852B9}" destId="{BD0449F1-9143-4795-9AD5-5F133388E8BD}" srcOrd="0" destOrd="0" parTransId="{5307238D-C175-48B5-922C-4A0CE3C4D2E0}" sibTransId="{661B93DF-E6FF-4077-8B53-E997DD3A134C}"/>
    <dgm:cxn modelId="{2E8A02F1-82CE-48F3-865A-ED6BF7D43A9E}" srcId="{DE204621-BD28-4BA6-98A6-3CED46799B5E}" destId="{00FDC5BD-EF49-4F52-9097-8A97AD7AA55F}" srcOrd="0" destOrd="0" parTransId="{5BBCC298-68F6-4E69-9C61-D0F71360019C}" sibTransId="{E8EA544E-D630-49ED-8B5A-9EE86D4D7DCC}"/>
    <dgm:cxn modelId="{DB56D11F-63E6-4221-9193-1515E57053B7}" type="presParOf" srcId="{2CD20EF2-DCC8-4409-A9BF-850631BDD8B9}" destId="{842D46F5-03E4-49B4-AE97-A4D0F6F225D1}" srcOrd="0" destOrd="0" presId="urn:diagrams.loki3.com/BracketList"/>
    <dgm:cxn modelId="{BAA5DA8E-0AE5-4C8C-9AA2-F8604964DA09}" type="presParOf" srcId="{842D46F5-03E4-49B4-AE97-A4D0F6F225D1}" destId="{68DAD9B7-1E09-46AC-9DE7-EA5CEB5A29D8}" srcOrd="0" destOrd="0" presId="urn:diagrams.loki3.com/BracketList"/>
    <dgm:cxn modelId="{2A74C586-0640-433C-B92B-900BC664927B}" type="presParOf" srcId="{842D46F5-03E4-49B4-AE97-A4D0F6F225D1}" destId="{CFC2E590-450D-455F-A344-32BD111EB34F}" srcOrd="1" destOrd="0" presId="urn:diagrams.loki3.com/BracketList"/>
    <dgm:cxn modelId="{3CBD823C-2E81-444C-AD0D-F2EAB12A5C1B}" type="presParOf" srcId="{842D46F5-03E4-49B4-AE97-A4D0F6F225D1}" destId="{9B925580-E6E1-4D04-89F4-6C8AB00BFA10}" srcOrd="2" destOrd="0" presId="urn:diagrams.loki3.com/BracketList"/>
    <dgm:cxn modelId="{968482F0-1C52-4A2F-A8B5-580831FBDAD9}" type="presParOf" srcId="{842D46F5-03E4-49B4-AE97-A4D0F6F225D1}" destId="{A189BA89-7C89-4C6A-8BAE-2B404C1A4048}" srcOrd="3" destOrd="0" presId="urn:diagrams.loki3.com/BracketList"/>
    <dgm:cxn modelId="{A85C0C17-616E-4ECE-BD70-DA8A6F5DABCF}" type="presParOf" srcId="{2CD20EF2-DCC8-4409-A9BF-850631BDD8B9}" destId="{7DB0CB6B-2DA3-4BE2-9B24-99B10A5F59E5}" srcOrd="1" destOrd="0" presId="urn:diagrams.loki3.com/BracketList"/>
    <dgm:cxn modelId="{4C9DFAE5-0727-4F2D-93CD-0BA611AD2CBD}" type="presParOf" srcId="{2CD20EF2-DCC8-4409-A9BF-850631BDD8B9}" destId="{D61AFC55-00E4-4BF7-9D2C-787989BDCFA9}" srcOrd="2" destOrd="0" presId="urn:diagrams.loki3.com/BracketList"/>
    <dgm:cxn modelId="{69DCBEBA-6E58-413B-9818-CCDED2ED1C7F}" type="presParOf" srcId="{D61AFC55-00E4-4BF7-9D2C-787989BDCFA9}" destId="{33252559-8033-408C-9932-5ED6827A3B52}" srcOrd="0" destOrd="0" presId="urn:diagrams.loki3.com/BracketList"/>
    <dgm:cxn modelId="{98EC967B-4196-45E2-98FF-2290370690FA}" type="presParOf" srcId="{D61AFC55-00E4-4BF7-9D2C-787989BDCFA9}" destId="{5A6B0CA0-13F6-4B9A-953B-E315F145001F}" srcOrd="1" destOrd="0" presId="urn:diagrams.loki3.com/BracketList"/>
    <dgm:cxn modelId="{E8413859-C0CA-42F2-A743-833EDF1B226E}" type="presParOf" srcId="{D61AFC55-00E4-4BF7-9D2C-787989BDCFA9}" destId="{6C87E01C-2122-4207-B042-FEABA0AB44FB}" srcOrd="2" destOrd="0" presId="urn:diagrams.loki3.com/BracketList"/>
    <dgm:cxn modelId="{DED732BE-2A5C-40FC-A027-6B47C794A688}" type="presParOf" srcId="{D61AFC55-00E4-4BF7-9D2C-787989BDCFA9}" destId="{F26BAAAE-F489-4A8A-AE81-92E97C0CC987}" srcOrd="3" destOrd="0" presId="urn:diagrams.loki3.com/Bracket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C8B757C-3BB7-4E1B-B3B4-202FAB3989BC}">
      <dsp:nvSpPr>
        <dsp:cNvPr id="0" name=""/>
        <dsp:cNvSpPr/>
      </dsp:nvSpPr>
      <dsp:spPr>
        <a:xfrm rot="5400000">
          <a:off x="1642950" y="-248776"/>
          <a:ext cx="1345462" cy="2179465"/>
        </a:xfrm>
        <a:prstGeom prst="round2SameRect">
          <a:avLst/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32385" rIns="64770" bIns="32385" numCol="1" spcCol="1270" anchor="ctr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700" kern="1200" dirty="0" err="1"/>
            <a:t>Sesuatu</a:t>
          </a:r>
          <a:r>
            <a:rPr lang="en-US" sz="1700" kern="1200" dirty="0"/>
            <a:t> yang </a:t>
          </a:r>
          <a:r>
            <a:rPr lang="en-US" sz="1700" kern="1200" dirty="0" err="1"/>
            <a:t>baik</a:t>
          </a:r>
          <a:r>
            <a:rPr lang="en-US" sz="1700" kern="1200" dirty="0"/>
            <a:t>/</a:t>
          </a:r>
          <a:r>
            <a:rPr lang="en-US" sz="1700" kern="1200" dirty="0" err="1"/>
            <a:t>sebuah</a:t>
          </a:r>
          <a:r>
            <a:rPr lang="en-US" sz="1700" kern="1200" dirty="0"/>
            <a:t> </a:t>
          </a:r>
          <a:r>
            <a:rPr lang="en-US" sz="1700" kern="1200" dirty="0" err="1"/>
            <a:t>nilai</a:t>
          </a:r>
          <a:r>
            <a:rPr lang="en-US" sz="1700" kern="1200" dirty="0"/>
            <a:t> yang </a:t>
          </a:r>
          <a:r>
            <a:rPr lang="en-US" sz="1700" kern="1200" dirty="0" err="1"/>
            <a:t>mengandung</a:t>
          </a:r>
          <a:r>
            <a:rPr lang="en-US" sz="1700" kern="1200" dirty="0"/>
            <a:t> </a:t>
          </a:r>
          <a:r>
            <a:rPr lang="en-US" sz="1700" kern="1200" dirty="0" err="1"/>
            <a:t>dinamika</a:t>
          </a:r>
          <a:r>
            <a:rPr lang="en-US" sz="1700" kern="1200" dirty="0"/>
            <a:t> dan </a:t>
          </a:r>
          <a:r>
            <a:rPr lang="en-US" sz="1700" kern="1200" dirty="0" err="1"/>
            <a:t>gerak</a:t>
          </a:r>
          <a:endParaRPr lang="en-ID" sz="1700" kern="1200" dirty="0"/>
        </a:p>
      </dsp:txBody>
      <dsp:txXfrm rot="-5400000">
        <a:off x="1225949" y="233905"/>
        <a:ext cx="2113785" cy="1214102"/>
      </dsp:txXfrm>
    </dsp:sp>
    <dsp:sp modelId="{61B94CBA-C4F4-495E-AB61-D75FCC68E385}">
      <dsp:nvSpPr>
        <dsp:cNvPr id="0" name=""/>
        <dsp:cNvSpPr/>
      </dsp:nvSpPr>
      <dsp:spPr>
        <a:xfrm>
          <a:off x="0" y="42"/>
          <a:ext cx="1225949" cy="1681828"/>
        </a:xfrm>
        <a:prstGeom prst="roundRect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dk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/>
            <a:t>Hidup</a:t>
          </a:r>
          <a:endParaRPr lang="en-ID" sz="2000" kern="1200" dirty="0"/>
        </a:p>
      </dsp:txBody>
      <dsp:txXfrm>
        <a:off x="59846" y="59888"/>
        <a:ext cx="1106257" cy="1562136"/>
      </dsp:txXfrm>
    </dsp:sp>
    <dsp:sp modelId="{8C8EC7C4-2E76-418D-8B91-6A059E9EE535}">
      <dsp:nvSpPr>
        <dsp:cNvPr id="0" name=""/>
        <dsp:cNvSpPr/>
      </dsp:nvSpPr>
      <dsp:spPr>
        <a:xfrm rot="5400000">
          <a:off x="1642950" y="1517143"/>
          <a:ext cx="1345462" cy="2179465"/>
        </a:xfrm>
        <a:prstGeom prst="round2SameRect">
          <a:avLst/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32385" rIns="64770" bIns="32385" numCol="1" spcCol="1270" anchor="ctr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700" kern="1200" dirty="0" err="1"/>
            <a:t>Tubuh</a:t>
          </a:r>
          <a:r>
            <a:rPr lang="en-US" sz="1700" kern="1200" dirty="0"/>
            <a:t> dan Jiwa</a:t>
          </a:r>
          <a:endParaRPr lang="en-ID" sz="1700" kern="1200" dirty="0"/>
        </a:p>
      </dsp:txBody>
      <dsp:txXfrm rot="-5400000">
        <a:off x="1225949" y="1999824"/>
        <a:ext cx="2113785" cy="1214102"/>
      </dsp:txXfrm>
    </dsp:sp>
    <dsp:sp modelId="{CEFB8454-87E9-44B5-95BA-D918D448E29A}">
      <dsp:nvSpPr>
        <dsp:cNvPr id="0" name=""/>
        <dsp:cNvSpPr/>
      </dsp:nvSpPr>
      <dsp:spPr>
        <a:xfrm>
          <a:off x="0" y="1765961"/>
          <a:ext cx="1225949" cy="1681828"/>
        </a:xfrm>
        <a:prstGeom prst="roundRect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dk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 err="1"/>
            <a:t>Manusia</a:t>
          </a:r>
          <a:r>
            <a:rPr lang="en-US" sz="2000" kern="1200" dirty="0"/>
            <a:t> </a:t>
          </a:r>
          <a:endParaRPr lang="en-ID" sz="2000" kern="1200" dirty="0"/>
        </a:p>
      </dsp:txBody>
      <dsp:txXfrm>
        <a:off x="59846" y="1825807"/>
        <a:ext cx="1106257" cy="156213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9A79FD6-D9AB-44D0-ACF8-D59591E92EA0}">
      <dsp:nvSpPr>
        <dsp:cNvPr id="0" name=""/>
        <dsp:cNvSpPr/>
      </dsp:nvSpPr>
      <dsp:spPr>
        <a:xfrm>
          <a:off x="1161" y="1118803"/>
          <a:ext cx="4227463" cy="211373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7625" tIns="31750" rIns="47625" bIns="317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Secara filosofis:</a:t>
          </a:r>
          <a:endParaRPr lang="en-ID" sz="2500" kern="1200"/>
        </a:p>
      </dsp:txBody>
      <dsp:txXfrm>
        <a:off x="63070" y="1180712"/>
        <a:ext cx="4103645" cy="1989913"/>
      </dsp:txXfrm>
    </dsp:sp>
    <dsp:sp modelId="{24C1CE86-6A39-4E37-B516-9159C855339E}">
      <dsp:nvSpPr>
        <dsp:cNvPr id="0" name=""/>
        <dsp:cNvSpPr/>
      </dsp:nvSpPr>
      <dsp:spPr>
        <a:xfrm>
          <a:off x="5285490" y="1118803"/>
          <a:ext cx="4227463" cy="211373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7625" tIns="31750" rIns="47625" bIns="317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Hidup Adalah kemampuan untuk beraktivitas dari subjek yang  hidup dan cendrung menyempurnakan diri terus menerus.</a:t>
          </a:r>
          <a:endParaRPr lang="en-ID" sz="2500" kern="1200"/>
        </a:p>
      </dsp:txBody>
      <dsp:txXfrm>
        <a:off x="5347399" y="1180712"/>
        <a:ext cx="4103645" cy="1989913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8A4DFB0-D37C-4C53-9E52-16370E9ACD0A}">
      <dsp:nvSpPr>
        <dsp:cNvPr id="0" name=""/>
        <dsp:cNvSpPr/>
      </dsp:nvSpPr>
      <dsp:spPr>
        <a:xfrm>
          <a:off x="3094" y="0"/>
          <a:ext cx="415285" cy="415285"/>
        </a:xfrm>
        <a:prstGeom prst="ellipse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41A1B5D-ABFA-4C34-AFF9-EB6D98DBB90D}">
      <dsp:nvSpPr>
        <dsp:cNvPr id="0" name=""/>
        <dsp:cNvSpPr/>
      </dsp:nvSpPr>
      <dsp:spPr>
        <a:xfrm>
          <a:off x="44622" y="41528"/>
          <a:ext cx="332228" cy="332228"/>
        </a:xfrm>
        <a:prstGeom prst="chord">
          <a:avLst>
            <a:gd name="adj1" fmla="val 1168272"/>
            <a:gd name="adj2" fmla="val 9631728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E757968-2904-4216-AE37-0E93C71563F7}">
      <dsp:nvSpPr>
        <dsp:cNvPr id="0" name=""/>
        <dsp:cNvSpPr/>
      </dsp:nvSpPr>
      <dsp:spPr>
        <a:xfrm>
          <a:off x="504896" y="0"/>
          <a:ext cx="1228551" cy="41528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940" tIns="27940" rIns="27940" bIns="27940" numCol="1" spcCol="1270" anchor="b" anchorCtr="0">
          <a:noAutofit/>
        </a:bodyPr>
        <a:lstStyle/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 err="1"/>
            <a:t>Nutrisi</a:t>
          </a:r>
          <a:endParaRPr lang="en-ID" sz="1100" kern="1200" dirty="0"/>
        </a:p>
      </dsp:txBody>
      <dsp:txXfrm>
        <a:off x="504896" y="0"/>
        <a:ext cx="1228551" cy="415285"/>
      </dsp:txXfrm>
    </dsp:sp>
    <dsp:sp modelId="{2DCD992B-4C06-42BC-82C7-9783939317A5}">
      <dsp:nvSpPr>
        <dsp:cNvPr id="0" name=""/>
        <dsp:cNvSpPr/>
      </dsp:nvSpPr>
      <dsp:spPr>
        <a:xfrm>
          <a:off x="1819966" y="0"/>
          <a:ext cx="415285" cy="415285"/>
        </a:xfrm>
        <a:prstGeom prst="ellipse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ADD3753-5483-465A-8A45-6C3C8C37D122}">
      <dsp:nvSpPr>
        <dsp:cNvPr id="0" name=""/>
        <dsp:cNvSpPr/>
      </dsp:nvSpPr>
      <dsp:spPr>
        <a:xfrm>
          <a:off x="1861494" y="41528"/>
          <a:ext cx="332228" cy="332228"/>
        </a:xfrm>
        <a:prstGeom prst="chord">
          <a:avLst>
            <a:gd name="adj1" fmla="val 20431728"/>
            <a:gd name="adj2" fmla="val 11968272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C0F7BC1-145C-459E-A85B-D7256A2CFBBC}">
      <dsp:nvSpPr>
        <dsp:cNvPr id="0" name=""/>
        <dsp:cNvSpPr/>
      </dsp:nvSpPr>
      <dsp:spPr>
        <a:xfrm>
          <a:off x="2321769" y="0"/>
          <a:ext cx="1228551" cy="41528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940" tIns="27940" rIns="27940" bIns="27940" numCol="1" spcCol="1270" anchor="b" anchorCtr="0">
          <a:noAutofit/>
        </a:bodyPr>
        <a:lstStyle/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 err="1"/>
            <a:t>Pertumbuhan</a:t>
          </a:r>
          <a:endParaRPr lang="en-ID" sz="1100" kern="1200" dirty="0"/>
        </a:p>
      </dsp:txBody>
      <dsp:txXfrm>
        <a:off x="2321769" y="0"/>
        <a:ext cx="1228551" cy="415285"/>
      </dsp:txXfrm>
    </dsp:sp>
    <dsp:sp modelId="{483CC47B-E82B-4C3A-9CC2-8811138B5CE2}">
      <dsp:nvSpPr>
        <dsp:cNvPr id="0" name=""/>
        <dsp:cNvSpPr/>
      </dsp:nvSpPr>
      <dsp:spPr>
        <a:xfrm>
          <a:off x="3636838" y="0"/>
          <a:ext cx="415285" cy="415285"/>
        </a:xfrm>
        <a:prstGeom prst="ellipse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D5DE1D0-025C-4AFD-A370-DF96CDDA74B1}">
      <dsp:nvSpPr>
        <dsp:cNvPr id="0" name=""/>
        <dsp:cNvSpPr/>
      </dsp:nvSpPr>
      <dsp:spPr>
        <a:xfrm>
          <a:off x="3678366" y="41528"/>
          <a:ext cx="332228" cy="332228"/>
        </a:xfrm>
        <a:prstGeom prst="chord">
          <a:avLst>
            <a:gd name="adj1" fmla="val 162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F5841BF-D40B-46F5-A72C-AFBC5DEB9839}">
      <dsp:nvSpPr>
        <dsp:cNvPr id="0" name=""/>
        <dsp:cNvSpPr/>
      </dsp:nvSpPr>
      <dsp:spPr>
        <a:xfrm>
          <a:off x="4138641" y="0"/>
          <a:ext cx="1228551" cy="41528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940" tIns="27940" rIns="27940" bIns="27940" numCol="1" spcCol="1270" anchor="b" anchorCtr="0">
          <a:noAutofit/>
        </a:bodyPr>
        <a:lstStyle/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 err="1"/>
            <a:t>Perkembangbiakan</a:t>
          </a:r>
          <a:endParaRPr lang="en-ID" sz="1100" kern="1200" dirty="0"/>
        </a:p>
      </dsp:txBody>
      <dsp:txXfrm>
        <a:off x="4138641" y="0"/>
        <a:ext cx="1228551" cy="415285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F4B524B-9F13-4BA5-A16E-11371595DFE3}">
      <dsp:nvSpPr>
        <dsp:cNvPr id="0" name=""/>
        <dsp:cNvSpPr/>
      </dsp:nvSpPr>
      <dsp:spPr>
        <a:xfrm>
          <a:off x="1774" y="1484086"/>
          <a:ext cx="2766329" cy="138316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marL="0" lvl="0" indent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400" kern="1200" dirty="0" err="1"/>
            <a:t>Manusia</a:t>
          </a:r>
          <a:endParaRPr lang="en-ID" sz="4400" kern="1200" dirty="0"/>
        </a:p>
      </dsp:txBody>
      <dsp:txXfrm>
        <a:off x="42285" y="1524597"/>
        <a:ext cx="2685307" cy="1302142"/>
      </dsp:txXfrm>
    </dsp:sp>
    <dsp:sp modelId="{0C781A3D-F036-45E1-ACBC-F32D2092D66E}">
      <dsp:nvSpPr>
        <dsp:cNvPr id="0" name=""/>
        <dsp:cNvSpPr/>
      </dsp:nvSpPr>
      <dsp:spPr>
        <a:xfrm rot="19457599">
          <a:off x="2640020" y="1749400"/>
          <a:ext cx="1362697" cy="57216"/>
        </a:xfrm>
        <a:custGeom>
          <a:avLst/>
          <a:gdLst/>
          <a:ahLst/>
          <a:cxnLst/>
          <a:rect l="0" t="0" r="0" b="0"/>
          <a:pathLst>
            <a:path>
              <a:moveTo>
                <a:pt x="0" y="28608"/>
              </a:moveTo>
              <a:lnTo>
                <a:pt x="1362697" y="28608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ID" sz="500" kern="1200"/>
        </a:p>
      </dsp:txBody>
      <dsp:txXfrm>
        <a:off x="3287302" y="1743941"/>
        <a:ext cx="68134" cy="68134"/>
      </dsp:txXfrm>
    </dsp:sp>
    <dsp:sp modelId="{02315CBF-E3EE-4D34-BBD9-F5CBCB34AF6B}">
      <dsp:nvSpPr>
        <dsp:cNvPr id="0" name=""/>
        <dsp:cNvSpPr/>
      </dsp:nvSpPr>
      <dsp:spPr>
        <a:xfrm>
          <a:off x="3874635" y="688767"/>
          <a:ext cx="2766329" cy="138316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marL="0" lvl="0" indent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400" kern="1200" dirty="0" err="1"/>
            <a:t>Fisik</a:t>
          </a:r>
          <a:endParaRPr lang="en-ID" sz="4400" kern="1200" dirty="0"/>
        </a:p>
      </dsp:txBody>
      <dsp:txXfrm>
        <a:off x="3915146" y="729278"/>
        <a:ext cx="2685307" cy="1302142"/>
      </dsp:txXfrm>
    </dsp:sp>
    <dsp:sp modelId="{350A65FF-897B-4D8C-AD7C-A4A02229BDE6}">
      <dsp:nvSpPr>
        <dsp:cNvPr id="0" name=""/>
        <dsp:cNvSpPr/>
      </dsp:nvSpPr>
      <dsp:spPr>
        <a:xfrm>
          <a:off x="6640964" y="1351740"/>
          <a:ext cx="1106531" cy="57216"/>
        </a:xfrm>
        <a:custGeom>
          <a:avLst/>
          <a:gdLst/>
          <a:ahLst/>
          <a:cxnLst/>
          <a:rect l="0" t="0" r="0" b="0"/>
          <a:pathLst>
            <a:path>
              <a:moveTo>
                <a:pt x="0" y="28608"/>
              </a:moveTo>
              <a:lnTo>
                <a:pt x="1106531" y="28608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ID" sz="500" kern="1200"/>
        </a:p>
      </dsp:txBody>
      <dsp:txXfrm>
        <a:off x="7166567" y="1352686"/>
        <a:ext cx="55326" cy="55326"/>
      </dsp:txXfrm>
    </dsp:sp>
    <dsp:sp modelId="{0986473C-F249-42E3-AE9C-CA9D6E0B10E8}">
      <dsp:nvSpPr>
        <dsp:cNvPr id="0" name=""/>
        <dsp:cNvSpPr/>
      </dsp:nvSpPr>
      <dsp:spPr>
        <a:xfrm>
          <a:off x="7747496" y="688767"/>
          <a:ext cx="2766329" cy="138316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marL="0" lvl="0" indent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400" kern="1200" dirty="0" err="1"/>
            <a:t>Jasmaniah</a:t>
          </a:r>
          <a:endParaRPr lang="en-ID" sz="4400" kern="1200" dirty="0"/>
        </a:p>
      </dsp:txBody>
      <dsp:txXfrm>
        <a:off x="7788007" y="729278"/>
        <a:ext cx="2685307" cy="1302142"/>
      </dsp:txXfrm>
    </dsp:sp>
    <dsp:sp modelId="{86B3BA2B-A34A-4936-89C3-B2C04F194ABE}">
      <dsp:nvSpPr>
        <dsp:cNvPr id="0" name=""/>
        <dsp:cNvSpPr/>
      </dsp:nvSpPr>
      <dsp:spPr>
        <a:xfrm rot="2142401">
          <a:off x="2640020" y="2544720"/>
          <a:ext cx="1362697" cy="57216"/>
        </a:xfrm>
        <a:custGeom>
          <a:avLst/>
          <a:gdLst/>
          <a:ahLst/>
          <a:cxnLst/>
          <a:rect l="0" t="0" r="0" b="0"/>
          <a:pathLst>
            <a:path>
              <a:moveTo>
                <a:pt x="0" y="28608"/>
              </a:moveTo>
              <a:lnTo>
                <a:pt x="1362697" y="28608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ID" sz="500" kern="1200"/>
        </a:p>
      </dsp:txBody>
      <dsp:txXfrm>
        <a:off x="3287302" y="2539261"/>
        <a:ext cx="68134" cy="68134"/>
      </dsp:txXfrm>
    </dsp:sp>
    <dsp:sp modelId="{25D81595-0A1C-4E9A-A379-4A9AB519B9D0}">
      <dsp:nvSpPr>
        <dsp:cNvPr id="0" name=""/>
        <dsp:cNvSpPr/>
      </dsp:nvSpPr>
      <dsp:spPr>
        <a:xfrm>
          <a:off x="3874635" y="2279406"/>
          <a:ext cx="2766329" cy="138316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marL="0" lvl="0" indent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400" kern="1200" dirty="0"/>
            <a:t>Rohani</a:t>
          </a:r>
          <a:endParaRPr lang="en-ID" sz="4400" kern="1200" dirty="0"/>
        </a:p>
      </dsp:txBody>
      <dsp:txXfrm>
        <a:off x="3915146" y="2319917"/>
        <a:ext cx="2685307" cy="1302142"/>
      </dsp:txXfrm>
    </dsp:sp>
    <dsp:sp modelId="{5FD86A3E-D43F-4F2D-B101-F3CE6684B490}">
      <dsp:nvSpPr>
        <dsp:cNvPr id="0" name=""/>
        <dsp:cNvSpPr/>
      </dsp:nvSpPr>
      <dsp:spPr>
        <a:xfrm>
          <a:off x="6640964" y="2942380"/>
          <a:ext cx="1106531" cy="57216"/>
        </a:xfrm>
        <a:custGeom>
          <a:avLst/>
          <a:gdLst/>
          <a:ahLst/>
          <a:cxnLst/>
          <a:rect l="0" t="0" r="0" b="0"/>
          <a:pathLst>
            <a:path>
              <a:moveTo>
                <a:pt x="0" y="28608"/>
              </a:moveTo>
              <a:lnTo>
                <a:pt x="1106531" y="28608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ID" sz="500" kern="1200"/>
        </a:p>
      </dsp:txBody>
      <dsp:txXfrm>
        <a:off x="7166567" y="2943325"/>
        <a:ext cx="55326" cy="55326"/>
      </dsp:txXfrm>
    </dsp:sp>
    <dsp:sp modelId="{079C752C-FF60-4C42-83A4-62DCE2878390}">
      <dsp:nvSpPr>
        <dsp:cNvPr id="0" name=""/>
        <dsp:cNvSpPr/>
      </dsp:nvSpPr>
      <dsp:spPr>
        <a:xfrm>
          <a:off x="7747496" y="2279406"/>
          <a:ext cx="2766329" cy="138316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marL="0" lvl="0" indent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400" kern="1200" dirty="0" err="1"/>
            <a:t>Roahaniah</a:t>
          </a:r>
          <a:endParaRPr lang="en-ID" sz="4400" kern="1200" dirty="0"/>
        </a:p>
      </dsp:txBody>
      <dsp:txXfrm>
        <a:off x="7788007" y="2319917"/>
        <a:ext cx="2685307" cy="1302142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5A5067E-08A5-4796-9D37-BA32D8674592}">
      <dsp:nvSpPr>
        <dsp:cNvPr id="0" name=""/>
        <dsp:cNvSpPr/>
      </dsp:nvSpPr>
      <dsp:spPr>
        <a:xfrm rot="16200000">
          <a:off x="-527310" y="1565943"/>
          <a:ext cx="3315916" cy="2026376"/>
        </a:xfrm>
        <a:prstGeom prst="round2SameRect">
          <a:avLst>
            <a:gd name="adj1" fmla="val 16670"/>
            <a:gd name="adj2" fmla="val 0"/>
          </a:avLst>
        </a:prstGeom>
        <a:solidFill>
          <a:schemeClr val="accent2">
            <a:tint val="5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3">
          <a:scrgbClr r="0" g="0" b="0"/>
        </a:effectRef>
        <a:fontRef idx="minor"/>
      </dsp:style>
      <dsp:txBody>
        <a:bodyPr spcFirstLastPara="0" vert="horz" wrap="square" lIns="76200" tIns="127000" rIns="114300" bIns="127000" numCol="1" spcCol="1270" anchor="t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/>
            <a:t>Hidup </a:t>
          </a:r>
          <a:r>
            <a:rPr lang="en-US" sz="2000" kern="1200" dirty="0" err="1"/>
            <a:t>Anugerah</a:t>
          </a:r>
          <a:endParaRPr lang="en-ID" sz="2000" kern="1200" dirty="0"/>
        </a:p>
      </dsp:txBody>
      <dsp:txXfrm rot="5400000">
        <a:off x="216396" y="1020111"/>
        <a:ext cx="1927439" cy="3118042"/>
      </dsp:txXfrm>
    </dsp:sp>
    <dsp:sp modelId="{F5A9F176-5CB8-4F29-B02E-50ED440A6A52}">
      <dsp:nvSpPr>
        <dsp:cNvPr id="0" name=""/>
        <dsp:cNvSpPr/>
      </dsp:nvSpPr>
      <dsp:spPr>
        <a:xfrm rot="5400000">
          <a:off x="1591079" y="1565943"/>
          <a:ext cx="3315916" cy="2026376"/>
        </a:xfrm>
        <a:prstGeom prst="round2SameRect">
          <a:avLst>
            <a:gd name="adj1" fmla="val 16670"/>
            <a:gd name="adj2" fmla="val 0"/>
          </a:avLst>
        </a:prstGeom>
        <a:solidFill>
          <a:schemeClr val="accent2">
            <a:tint val="50000"/>
            <a:hueOff val="6705813"/>
            <a:satOff val="-63813"/>
            <a:lumOff val="6214"/>
            <a:alphaOff val="0"/>
          </a:schemeClr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3">
          <a:scrgbClr r="0" g="0" b="0"/>
        </a:effectRef>
        <a:fontRef idx="minor"/>
      </dsp:style>
      <dsp:txBody>
        <a:bodyPr spcFirstLastPara="0" vert="horz" wrap="square" lIns="114300" tIns="127000" rIns="76200" bIns="127000" numCol="1" spcCol="1270" anchor="t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/>
            <a:t>Hidup </a:t>
          </a:r>
          <a:r>
            <a:rPr lang="en-US" sz="2000" kern="1200" dirty="0" err="1"/>
            <a:t>Tanggungjawab</a:t>
          </a:r>
          <a:endParaRPr lang="en-ID" sz="2000" kern="1200" dirty="0"/>
        </a:p>
      </dsp:txBody>
      <dsp:txXfrm rot="-5400000">
        <a:off x="2235849" y="1020111"/>
        <a:ext cx="1927439" cy="3118042"/>
      </dsp:txXfrm>
    </dsp:sp>
    <dsp:sp modelId="{F227A172-4EEA-473D-9CE7-168F1CF73C9B}">
      <dsp:nvSpPr>
        <dsp:cNvPr id="0" name=""/>
        <dsp:cNvSpPr/>
      </dsp:nvSpPr>
      <dsp:spPr>
        <a:xfrm>
          <a:off x="1130440" y="0"/>
          <a:ext cx="2118390" cy="2118287"/>
        </a:xfrm>
        <a:prstGeom prst="circularArrow">
          <a:avLst>
            <a:gd name="adj1" fmla="val 12500"/>
            <a:gd name="adj2" fmla="val 1142322"/>
            <a:gd name="adj3" fmla="val 20457678"/>
            <a:gd name="adj4" fmla="val 10800000"/>
            <a:gd name="adj5" fmla="val 125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BA840561-9F47-4EE6-9B3F-B214F708F578}">
      <dsp:nvSpPr>
        <dsp:cNvPr id="0" name=""/>
        <dsp:cNvSpPr/>
      </dsp:nvSpPr>
      <dsp:spPr>
        <a:xfrm rot="10800000">
          <a:off x="1130440" y="3039460"/>
          <a:ext cx="2118390" cy="2118287"/>
        </a:xfrm>
        <a:prstGeom prst="circularArrow">
          <a:avLst>
            <a:gd name="adj1" fmla="val 12500"/>
            <a:gd name="adj2" fmla="val 1142322"/>
            <a:gd name="adj3" fmla="val 20457678"/>
            <a:gd name="adj4" fmla="val 10800000"/>
            <a:gd name="adj5" fmla="val 12500"/>
          </a:avLst>
        </a:prstGeom>
        <a:gradFill rotWithShape="0">
          <a:gsLst>
            <a:gs pos="0">
              <a:schemeClr val="accent2">
                <a:hueOff val="6443614"/>
                <a:satOff val="-18493"/>
                <a:lumOff val="-29609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6443614"/>
                <a:satOff val="-18493"/>
                <a:lumOff val="-29609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6443614"/>
                <a:satOff val="-18493"/>
                <a:lumOff val="-29609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8DAD9B7-1E09-46AC-9DE7-EA5CEB5A29D8}">
      <dsp:nvSpPr>
        <dsp:cNvPr id="0" name=""/>
        <dsp:cNvSpPr/>
      </dsp:nvSpPr>
      <dsp:spPr>
        <a:xfrm>
          <a:off x="0" y="1484469"/>
          <a:ext cx="2628900" cy="6336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6248" tIns="73660" rIns="206248" bIns="73660" numCol="1" spcCol="1270" anchor="ctr" anchorCtr="0">
          <a:noAutofit/>
        </a:bodyPr>
        <a:lstStyle/>
        <a:p>
          <a:pPr marL="0" lvl="0" indent="0" algn="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900" kern="1200" dirty="0"/>
            <a:t>Jenis</a:t>
          </a:r>
          <a:endParaRPr lang="en-ID" sz="2900" kern="1200" dirty="0"/>
        </a:p>
      </dsp:txBody>
      <dsp:txXfrm>
        <a:off x="0" y="1484469"/>
        <a:ext cx="2628900" cy="633600"/>
      </dsp:txXfrm>
    </dsp:sp>
    <dsp:sp modelId="{CFC2E590-450D-455F-A344-32BD111EB34F}">
      <dsp:nvSpPr>
        <dsp:cNvPr id="0" name=""/>
        <dsp:cNvSpPr/>
      </dsp:nvSpPr>
      <dsp:spPr>
        <a:xfrm>
          <a:off x="2628899" y="1484469"/>
          <a:ext cx="525780" cy="633600"/>
        </a:xfrm>
        <a:prstGeom prst="leftBrace">
          <a:avLst>
            <a:gd name="adj1" fmla="val 35000"/>
            <a:gd name="adj2" fmla="val 50000"/>
          </a:avLst>
        </a:pr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189BA89-7C89-4C6A-8BAE-2B404C1A4048}">
      <dsp:nvSpPr>
        <dsp:cNvPr id="0" name=""/>
        <dsp:cNvSpPr/>
      </dsp:nvSpPr>
      <dsp:spPr>
        <a:xfrm>
          <a:off x="3364991" y="1484469"/>
          <a:ext cx="7150608" cy="6336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marL="285750" lvl="1" indent="-285750" algn="l" defTabSz="1289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ID" sz="2900" kern="1200"/>
        </a:p>
      </dsp:txBody>
      <dsp:txXfrm>
        <a:off x="3364991" y="1484469"/>
        <a:ext cx="7150608" cy="633600"/>
      </dsp:txXfrm>
    </dsp:sp>
    <dsp:sp modelId="{33252559-8033-408C-9932-5ED6827A3B52}">
      <dsp:nvSpPr>
        <dsp:cNvPr id="0" name=""/>
        <dsp:cNvSpPr/>
      </dsp:nvSpPr>
      <dsp:spPr>
        <a:xfrm>
          <a:off x="0" y="2233269"/>
          <a:ext cx="2628900" cy="6336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6248" tIns="73660" rIns="206248" bIns="73660" numCol="1" spcCol="1270" anchor="ctr" anchorCtr="0">
          <a:noAutofit/>
        </a:bodyPr>
        <a:lstStyle/>
        <a:p>
          <a:pPr marL="0" lvl="0" indent="0" algn="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900" kern="1200" dirty="0" err="1"/>
            <a:t>Dampaknya</a:t>
          </a:r>
          <a:endParaRPr lang="en-ID" sz="2900" kern="1200" dirty="0"/>
        </a:p>
      </dsp:txBody>
      <dsp:txXfrm>
        <a:off x="0" y="2233269"/>
        <a:ext cx="2628900" cy="633600"/>
      </dsp:txXfrm>
    </dsp:sp>
    <dsp:sp modelId="{5A6B0CA0-13F6-4B9A-953B-E315F145001F}">
      <dsp:nvSpPr>
        <dsp:cNvPr id="0" name=""/>
        <dsp:cNvSpPr/>
      </dsp:nvSpPr>
      <dsp:spPr>
        <a:xfrm>
          <a:off x="2628899" y="2233269"/>
          <a:ext cx="525780" cy="633600"/>
        </a:xfrm>
        <a:prstGeom prst="leftBrace">
          <a:avLst>
            <a:gd name="adj1" fmla="val 35000"/>
            <a:gd name="adj2" fmla="val 50000"/>
          </a:avLst>
        </a:pr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26BAAAE-F489-4A8A-AE81-92E97C0CC987}">
      <dsp:nvSpPr>
        <dsp:cNvPr id="0" name=""/>
        <dsp:cNvSpPr/>
      </dsp:nvSpPr>
      <dsp:spPr>
        <a:xfrm>
          <a:off x="3364991" y="2233269"/>
          <a:ext cx="7150608" cy="6336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marL="285750" lvl="1" indent="-285750" algn="l" defTabSz="1289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ID" sz="2900" kern="1200"/>
        </a:p>
      </dsp:txBody>
      <dsp:txXfrm>
        <a:off x="3364991" y="2233269"/>
        <a:ext cx="7150608" cy="63360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IncreasingCircleProcess">
  <dgm:title val=""/>
  <dgm:desc val=""/>
  <dgm:catLst>
    <dgm:cat type="list" pri="8300"/>
    <dgm:cat type="process" pri="43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clrData>
  <dgm:layoutNode name="Name0">
    <dgm:varLst>
      <dgm:chMax val="7"/>
      <dgm:chPref val="7"/>
      <dgm:dir/>
      <dgm:animOne val="branch"/>
      <dgm:animLvl val="lvl"/>
    </dgm:varLst>
    <dgm:choose name="Name1">
      <dgm:if name="Name2" func="var" arg="dir" op="equ" val="norm">
        <dgm:alg type="lin">
          <dgm:param type="linDir" val="fromL"/>
          <dgm:param type="horzAlign" val="ctr"/>
          <dgm:param type="vertAlign" val="t"/>
        </dgm:alg>
      </dgm:if>
      <dgm:else name="Name3">
        <dgm:alg type="lin">
          <dgm:param type="linDir" val="fromR"/>
          <dgm:param type="horzAlign" val="ctr"/>
          <dgm:param type="vertAlign" val="t"/>
        </dgm:alg>
      </dgm:else>
    </dgm:choose>
    <dgm:shape xmlns:r="http://schemas.openxmlformats.org/officeDocument/2006/relationships" r:blip="">
      <dgm:adjLst/>
    </dgm:shape>
    <dgm:constrLst>
      <dgm:constr type="primFontSz" for="des" forName="Child" val="65"/>
      <dgm:constr type="primFontSz" for="des" forName="Parent" val="65"/>
      <dgm:constr type="primFontSz" for="des" forName="Child" refType="primFontSz" refFor="des" refForName="Parent" op="lte"/>
      <dgm:constr type="w" for="ch" forName="composite" refType="w"/>
      <dgm:constr type="h" for="ch" forName="composite" refType="h"/>
      <dgm:constr type="sp" refType="w" refFor="ch" refForName="composite" op="equ" fact="0.05"/>
      <dgm:constr type="w" for="ch" forName="sibTrans" refType="h" refFor="ch" refForName="composite" op="equ" fact="0.04"/>
    </dgm:constrLst>
    <dgm:forEach name="nodesForEach" axis="ch" ptType="node" cnt="7">
      <dgm:layoutNode name="composite">
        <dgm:alg type="composite">
          <dgm:param type="ar" val="0.8"/>
        </dgm:alg>
        <dgm:choose name="Name4">
          <dgm:if name="Name5" func="var" arg="dir" op="equ" val="norm">
            <dgm:constrLst>
              <dgm:constr type="l" for="ch" forName="Child" refType="w" fact="0.29"/>
              <dgm:constr type="t" for="ch" forName="Child" refType="h" fact="0.192"/>
              <dgm:constr type="w" for="ch" forName="Child" refType="w" fact="0.71"/>
              <dgm:constr type="h" for="ch" forName="Child" refType="h" fact="0.808"/>
              <dgm:constr type="l" for="ch" forName="Parent" refType="w" fact="0.29"/>
              <dgm:constr type="t" for="ch" forName="Parent" refType="h" fact="0"/>
              <dgm:constr type="w" for="ch" forName="Parent" refType="w" fact="0.71"/>
              <dgm:constr type="h" for="ch" forName="Parent" refType="h" fact="0.192"/>
              <dgm:constr type="l" for="ch" forName="BackAccent" refType="w" fact="0"/>
              <dgm:constr type="t" for="ch" forName="BackAccent" refType="h" fact="0"/>
              <dgm:constr type="w" for="ch" forName="BackAccent" refType="w" fact="0.24"/>
              <dgm:constr type="h" for="ch" forName="BackAccent" refType="h" fact="0.192"/>
              <dgm:constr type="l" for="ch" forName="Accent" refType="w" fact="0.024"/>
              <dgm:constr type="t" for="ch" forName="Accent" refType="h" fact="0.0192"/>
              <dgm:constr type="w" for="ch" forName="Accent" refType="w" fact="0.192"/>
              <dgm:constr type="h" for="ch" forName="Accent" refType="h" fact="0.1536"/>
            </dgm:constrLst>
          </dgm:if>
          <dgm:else name="Name6">
            <dgm:constrLst>
              <dgm:constr type="r" for="ch" forName="Child" refType="w" fact="0.71"/>
              <dgm:constr type="t" for="ch" forName="Child" refType="h" fact="0.192"/>
              <dgm:constr type="w" for="ch" forName="Child" refType="w" fact="0.71"/>
              <dgm:constr type="h" for="ch" forName="Child" refType="h" fact="0.808"/>
              <dgm:constr type="r" for="ch" forName="Parent" refType="w" fact="0.71"/>
              <dgm:constr type="t" for="ch" forName="Parent" refType="h" fact="0"/>
              <dgm:constr type="w" for="ch" forName="Parent" refType="w" fact="0.71"/>
              <dgm:constr type="h" for="ch" forName="Parent" refType="h" fact="0.192"/>
              <dgm:constr type="r" for="ch" forName="BackAccent" refType="w"/>
              <dgm:constr type="t" for="ch" forName="BackAccent" refType="h" fact="0"/>
              <dgm:constr type="w" for="ch" forName="BackAccent" refType="w" fact="0.24"/>
              <dgm:constr type="h" for="ch" forName="BackAccent" refType="h" fact="0.192"/>
              <dgm:constr type="r" for="ch" forName="Accent" refType="w" fact="0.976"/>
              <dgm:constr type="t" for="ch" forName="Accent" refType="h" fact="0.0192"/>
              <dgm:constr type="w" for="ch" forName="Accent" refType="w" fact="0.192"/>
              <dgm:constr type="h" for="ch" forName="Accent" refType="h" fact="0.1536"/>
            </dgm:constrLst>
          </dgm:else>
        </dgm:choose>
        <dgm:layoutNode name="BackAccent" styleLbl="bgShp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Accent" styleLbl="alignNode1">
          <dgm:alg type="sp"/>
          <dgm:choose name="Name7">
            <dgm:if name="Name8" axis="precedSib" ptType="node" func="cnt" op="equ" val="0">
              <dgm:choose name="Name9">
                <dgm:if name="Name10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11" axis="followSib" ptType="node" func="cnt" op="equ" val="1">
                  <dgm:shape xmlns:r="http://schemas.openxmlformats.org/officeDocument/2006/relationships" type="chord" r:blip="">
                    <dgm:adjLst>
                      <dgm:adj idx="1" val="0"/>
                      <dgm:adj idx="2" val="180"/>
                    </dgm:adjLst>
                  </dgm:shape>
                </dgm:if>
                <dgm:if name="Name12" axis="followSib" ptType="node" func="cnt" op="equ" val="2">
                  <dgm:shape xmlns:r="http://schemas.openxmlformats.org/officeDocument/2006/relationships" type="chord" r:blip="">
                    <dgm:adjLst>
                      <dgm:adj idx="1" val="19.4712"/>
                      <dgm:adj idx="2" val="160.5288"/>
                    </dgm:adjLst>
                  </dgm:shape>
                </dgm:if>
                <dgm:if name="Name13" axis="followSib" ptType="node" func="cnt" op="equ" val="3">
                  <dgm:shape xmlns:r="http://schemas.openxmlformats.org/officeDocument/2006/relationships" type="chord" r:blip="">
                    <dgm:adjLst>
                      <dgm:adj idx="1" val="30"/>
                      <dgm:adj idx="2" val="150"/>
                    </dgm:adjLst>
                  </dgm:shape>
                </dgm:if>
                <dgm:if name="Name14" axis="followSib" ptType="node" func="cnt" op="equ" val="4">
                  <dgm:shape xmlns:r="http://schemas.openxmlformats.org/officeDocument/2006/relationships" type="chord" r:blip="">
                    <dgm:adjLst>
                      <dgm:adj idx="1" val="38.8699"/>
                      <dgm:adj idx="2" val="143.1301"/>
                    </dgm:adjLst>
                  </dgm:shape>
                </dgm:if>
                <dgm:if name="Name15" axis="followSib" ptType="node" func="cnt" op="equ" val="5">
                  <dgm:shape xmlns:r="http://schemas.openxmlformats.org/officeDocument/2006/relationships" type="chord" r:blip="">
                    <dgm:adjLst>
                      <dgm:adj idx="1" val="41.8103"/>
                      <dgm:adj idx="2" val="138.1897"/>
                    </dgm:adjLst>
                  </dgm:shape>
                </dgm:if>
                <dgm:else name="Name16">
                  <dgm:shape xmlns:r="http://schemas.openxmlformats.org/officeDocument/2006/relationships" type="chord" r:blip="">
                    <dgm:adjLst>
                      <dgm:adj idx="1" val="45.5847"/>
                      <dgm:adj idx="2" val="134.4153"/>
                    </dgm:adjLst>
                  </dgm:shape>
                </dgm:else>
              </dgm:choose>
            </dgm:if>
            <dgm:if name="Name17" axis="precedSib" ptType="node" func="cnt" op="equ" val="1">
              <dgm:choose name="Name18">
                <dgm:if name="Name19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20" axis="followSib" ptType="node" func="cnt" op="equ" val="1">
                  <dgm:shape xmlns:r="http://schemas.openxmlformats.org/officeDocument/2006/relationships" type="chord" r:blip="">
                    <dgm:adjLst>
                      <dgm:adj idx="1" val="-19.4712"/>
                      <dgm:adj idx="2" val="-160.5288"/>
                    </dgm:adjLst>
                  </dgm:shape>
                </dgm:if>
                <dgm:if name="Name21" axis="followSib" ptType="node" func="cnt" op="equ" val="2">
                  <dgm:shape xmlns:r="http://schemas.openxmlformats.org/officeDocument/2006/relationships" type="chord" r:blip="">
                    <dgm:adjLst>
                      <dgm:adj idx="1" val="0"/>
                      <dgm:adj idx="2" val="180"/>
                    </dgm:adjLst>
                  </dgm:shape>
                </dgm:if>
                <dgm:if name="Name22" axis="followSib" ptType="node" func="cnt" op="equ" val="3">
                  <dgm:shape xmlns:r="http://schemas.openxmlformats.org/officeDocument/2006/relationships" type="chord" r:blip="">
                    <dgm:adjLst>
                      <dgm:adj idx="1" val="11.537"/>
                      <dgm:adj idx="2" val="168.463"/>
                    </dgm:adjLst>
                  </dgm:shape>
                </dgm:if>
                <dgm:if name="Name23" axis="followSib" ptType="node" func="cnt" op="equ" val="4">
                  <dgm:shape xmlns:r="http://schemas.openxmlformats.org/officeDocument/2006/relationships" type="chord" r:blip="">
                    <dgm:adjLst>
                      <dgm:adj idx="1" val="19.4712"/>
                      <dgm:adj idx="2" val="160.5288"/>
                    </dgm:adjLst>
                  </dgm:shape>
                </dgm:if>
                <dgm:else name="Name24">
                  <dgm:shape xmlns:r="http://schemas.openxmlformats.org/officeDocument/2006/relationships" type="chord" r:blip="">
                    <dgm:adjLst>
                      <dgm:adj idx="1" val="25.3769"/>
                      <dgm:adj idx="2" val="154.6231"/>
                    </dgm:adjLst>
                  </dgm:shape>
                </dgm:else>
              </dgm:choose>
            </dgm:if>
            <dgm:if name="Name25" axis="precedSib" ptType="node" func="cnt" op="equ" val="2">
              <dgm:choose name="Name26">
                <dgm:if name="Name27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28" axis="followSib" ptType="node" func="cnt" op="equ" val="1">
                  <dgm:shape xmlns:r="http://schemas.openxmlformats.org/officeDocument/2006/relationships" type="chord" r:blip="">
                    <dgm:adjLst>
                      <dgm:adj idx="1" val="-30"/>
                      <dgm:adj idx="2" val="-150"/>
                    </dgm:adjLst>
                  </dgm:shape>
                </dgm:if>
                <dgm:if name="Name29" axis="followSib" ptType="node" func="cnt" op="equ" val="2">
                  <dgm:shape xmlns:r="http://schemas.openxmlformats.org/officeDocument/2006/relationships" type="chord" r:blip="">
                    <dgm:adjLst>
                      <dgm:adj idx="1" val="-11.537"/>
                      <dgm:adj idx="2" val="-168.463"/>
                    </dgm:adjLst>
                  </dgm:shape>
                </dgm:if>
                <dgm:if name="Name30" axis="followSib" ptType="node" func="cnt" op="equ" val="3">
                  <dgm:shape xmlns:r="http://schemas.openxmlformats.org/officeDocument/2006/relationships" type="chord" r:blip="">
                    <dgm:adjLst>
                      <dgm:adj idx="1" val="0"/>
                      <dgm:adj idx="2" val="180"/>
                    </dgm:adjLst>
                  </dgm:shape>
                </dgm:if>
                <dgm:else name="Name31">
                  <dgm:shape xmlns:r="http://schemas.openxmlformats.org/officeDocument/2006/relationships" type="chord" r:blip="">
                    <dgm:adjLst>
                      <dgm:adj idx="1" val="8.2133"/>
                      <dgm:adj idx="2" val="171.7867"/>
                    </dgm:adjLst>
                  </dgm:shape>
                </dgm:else>
              </dgm:choose>
            </dgm:if>
            <dgm:if name="Name32" axis="precedSib" ptType="node" func="cnt" op="equ" val="3">
              <dgm:choose name="Name33">
                <dgm:if name="Name34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35" axis="followSib" ptType="node" func="cnt" op="equ" val="1">
                  <dgm:shape xmlns:r="http://schemas.openxmlformats.org/officeDocument/2006/relationships" type="chord" r:blip="">
                    <dgm:adjLst>
                      <dgm:adj idx="1" val="-38.8699"/>
                      <dgm:adj idx="2" val="-143.1301"/>
                    </dgm:adjLst>
                  </dgm:shape>
                </dgm:if>
                <dgm:if name="Name36" axis="followSib" ptType="node" func="cnt" op="equ" val="2">
                  <dgm:shape xmlns:r="http://schemas.openxmlformats.org/officeDocument/2006/relationships" type="chord" r:blip="">
                    <dgm:adjLst>
                      <dgm:adj idx="1" val="-19.4712"/>
                      <dgm:adj idx="2" val="-160.5288"/>
                    </dgm:adjLst>
                  </dgm:shape>
                </dgm:if>
                <dgm:else name="Name37">
                  <dgm:shape xmlns:r="http://schemas.openxmlformats.org/officeDocument/2006/relationships" type="chord" r:blip="">
                    <dgm:adjLst>
                      <dgm:adj idx="1" val="-8.2133"/>
                      <dgm:adj idx="2" val="-171.7867"/>
                    </dgm:adjLst>
                  </dgm:shape>
                </dgm:else>
              </dgm:choose>
            </dgm:if>
            <dgm:if name="Name38" axis="precedSib" ptType="node" func="cnt" op="equ" val="4">
              <dgm:choose name="Name39">
                <dgm:if name="Name40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41" axis="followSib" ptType="node" func="cnt" op="equ" val="1">
                  <dgm:shape xmlns:r="http://schemas.openxmlformats.org/officeDocument/2006/relationships" type="chord" r:blip="">
                    <dgm:adjLst>
                      <dgm:adj idx="1" val="-41.8103"/>
                      <dgm:adj idx="2" val="-138.1897"/>
                    </dgm:adjLst>
                  </dgm:shape>
                </dgm:if>
                <dgm:else name="Name42">
                  <dgm:shape xmlns:r="http://schemas.openxmlformats.org/officeDocument/2006/relationships" type="chord" r:blip="">
                    <dgm:adjLst>
                      <dgm:adj idx="1" val="-25.3769"/>
                      <dgm:adj idx="2" val="-154.6231"/>
                    </dgm:adjLst>
                  </dgm:shape>
                </dgm:else>
              </dgm:choose>
            </dgm:if>
            <dgm:if name="Name43" axis="precedSib" ptType="node" func="cnt" op="equ" val="5">
              <dgm:choose name="Name44">
                <dgm:if name="Name45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else name="Name46">
                  <dgm:shape xmlns:r="http://schemas.openxmlformats.org/officeDocument/2006/relationships" type="chord" r:blip="">
                    <dgm:adjLst>
                      <dgm:adj idx="1" val="-45.5847"/>
                      <dgm:adj idx="2" val="-134.4153"/>
                    </dgm:adjLst>
                  </dgm:shape>
                </dgm:else>
              </dgm:choose>
            </dgm:if>
            <dgm:else name="Name47">
              <dgm:shape xmlns:r="http://schemas.openxmlformats.org/officeDocument/2006/relationships" type="chord" r:blip="">
                <dgm:adjLst>
                  <dgm:adj idx="1" val="-90"/>
                  <dgm:adj idx="2" val="-90"/>
                </dgm:adjLst>
              </dgm:shape>
            </dgm:else>
          </dgm:choose>
          <dgm:presOf/>
        </dgm:layoutNode>
        <dgm:layoutNode name="Child" styleLbl="revTx">
          <dgm:varLst>
            <dgm:chMax val="0"/>
            <dgm:chPref val="0"/>
            <dgm:bulletEnabled val="1"/>
          </dgm:varLst>
          <dgm:choose name="Name48">
            <dgm:if name="Name49" func="var" arg="dir" op="equ" val="norm">
              <dgm:alg type="tx">
                <dgm:param type="parTxLTRAlign" val="l"/>
                <dgm:param type="parTxRTLAlign" val="l"/>
                <dgm:param type="txAnchorVert" val="t"/>
              </dgm:alg>
            </dgm:if>
            <dgm:else name="Name50">
              <dgm:alg type="tx">
                <dgm:param type="parTxLTRAlign" val="r"/>
                <dgm:param type="parTxRTLAlign" val="r"/>
                <dgm:param type="txAnchorVert" val="t"/>
              </dgm:alg>
            </dgm:else>
          </dgm:choose>
          <dgm:choose name="Name51">
            <dgm:if name="Name52" axis="ch" ptType="node" func="cnt" op="gte" val="1">
              <dgm:shape xmlns:r="http://schemas.openxmlformats.org/officeDocument/2006/relationships" type="rect" r:blip="">
                <dgm:adjLst/>
              </dgm:shape>
            </dgm:if>
            <dgm:else name="Name53">
              <dgm:shape xmlns:r="http://schemas.openxmlformats.org/officeDocument/2006/relationships" type="rect" r:blip="" hideGeom="1">
                <dgm:adjLst/>
              </dgm:shape>
            </dgm:else>
          </dgm:choose>
          <dgm:choose name="Name54">
            <dgm:if name="Name55" axis="ch" ptType="node" func="cnt" op="gte" val="1">
              <dgm:presOf axis="des" ptType="node"/>
            </dgm:if>
            <dgm:else name="Name56">
              <dgm:presOf/>
            </dgm:else>
          </dgm:choose>
          <dgm:constrLst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Parent" styleLbl="revTx">
          <dgm:varLst>
            <dgm:chMax val="1"/>
            <dgm:chPref val="1"/>
            <dgm:bulletEnabled val="1"/>
          </dgm:varLst>
          <dgm:choose name="Name57">
            <dgm:if name="Name58" func="var" arg="dir" op="equ" val="norm">
              <dgm:alg type="tx">
                <dgm:param type="parTxLTRAlign" val="l"/>
                <dgm:param type="parTxRTLAlign" val="l"/>
                <dgm:param type="shpTxLTRAlignCh" val="l"/>
                <dgm:param type="shpTxRTLAlignCh" val="l"/>
                <dgm:param type="txAnchorVert" val="b"/>
                <dgm:param type="txAnchorVertCh" val="b"/>
              </dgm:alg>
            </dgm:if>
            <dgm:else name="Name59">
              <dgm:alg type="tx">
                <dgm:param type="parTxLTRAlign" val="r"/>
                <dgm:param type="parTxRTLAlign" val="r"/>
                <dgm:param type="shpTxLTRAlignCh" val="r"/>
                <dgm:param type="shpTxRTLAlignCh" val="r"/>
                <dgm:param type="txAnchorVert" val="b"/>
                <dgm:param type="txAnchorVertCh" val="b"/>
              </dgm:alg>
            </dgm:else>
          </dgm:choose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9/layout/ReverseList">
  <dgm:title val=""/>
  <dgm:desc val=""/>
  <dgm:catLst>
    <dgm:cat type="relationship" pri="38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40" srcId="0" destId="10" srcOrd="0" destOrd="0"/>
        <dgm:cxn modelId="50" srcId="0" destId="20" srcOrd="1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40" srcId="0" destId="10" srcOrd="0" destOrd="0"/>
        <dgm:cxn modelId="5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40" srcId="0" destId="10" srcOrd="0" destOrd="0"/>
        <dgm:cxn modelId="50" srcId="0" destId="20" srcOrd="1" destOrd="0"/>
      </dgm:cxnLst>
      <dgm:bg/>
      <dgm:whole/>
    </dgm:dataModel>
  </dgm:clrData>
  <dgm:layoutNode name="Name0">
    <dgm:varLst>
      <dgm:chMax val="2"/>
      <dgm:chPref val="2"/>
      <dgm:animLvl val="lvl"/>
    </dgm:varLst>
    <dgm:choose name="Name1">
      <dgm:if name="Name2" axis="ch" ptType="node" func="cnt" op="lte" val="1">
        <dgm:alg type="composite">
          <dgm:param type="ar" val="0.9993"/>
        </dgm:alg>
      </dgm:if>
      <dgm:else name="Name3">
        <dgm:alg type="composite">
          <dgm:param type="ar" val="0.8036"/>
        </dgm:alg>
      </dgm:else>
    </dgm:choose>
    <dgm:shape xmlns:r="http://schemas.openxmlformats.org/officeDocument/2006/relationships" r:blip="">
      <dgm:adjLst/>
    </dgm:shape>
    <dgm:choose name="Name4">
      <dgm:if name="Name5" axis="ch" ptType="node" func="cnt" op="lte" val="1">
        <dgm:constrLst>
          <dgm:constr type="primFontSz" for="des" ptType="node" op="equ" val="65"/>
          <dgm:constr type="l" for="ch" forName="LeftNode" refType="w" fact="0"/>
          <dgm:constr type="t" for="ch" forName="LeftNode" refType="h" fact="0.25"/>
          <dgm:constr type="w" for="ch" forName="LeftNode" refType="w" fact="0.5"/>
          <dgm:constr type="h" for="ch" forName="LeftNode" refType="h"/>
          <dgm:constr type="l" for="ch" forName="LeftText" refType="w" fact="0"/>
          <dgm:constr type="t" for="ch" forName="LeftText" refType="h" fact="0.25"/>
          <dgm:constr type="w" for="ch" forName="LeftText" refType="w" fact="0.5"/>
          <dgm:constr type="h" for="ch" forName="LeftText" refType="h"/>
        </dgm:constrLst>
      </dgm:if>
      <dgm:else name="Name6">
        <dgm:constrLst>
          <dgm:constr type="primFontSz" for="des" ptType="node" op="equ" val="65"/>
          <dgm:constr type="l" for="ch" forName="LeftNode" refType="w" fact="0"/>
          <dgm:constr type="t" for="ch" forName="LeftNode" refType="h" fact="0.1786"/>
          <dgm:constr type="w" for="ch" forName="LeftNode" refType="w" fact="0.4889"/>
          <dgm:constr type="h" for="ch" forName="LeftNode" refType="h" fact="0.6429"/>
          <dgm:constr type="l" for="ch" forName="LeftText" refType="w" fact="0"/>
          <dgm:constr type="t" for="ch" forName="LeftText" refType="h" fact="0.1786"/>
          <dgm:constr type="w" for="ch" forName="LeftText" refType="w" fact="0.4889"/>
          <dgm:constr type="h" for="ch" forName="LeftText" refType="h" fact="0.6429"/>
          <dgm:constr type="l" for="ch" forName="RightNode" refType="w" fact="0.5111"/>
          <dgm:constr type="t" for="ch" forName="RightNode" refType="h" fact="0.1786"/>
          <dgm:constr type="w" for="ch" forName="RightNode" refType="w" fact="0.4889"/>
          <dgm:constr type="h" for="ch" forName="RightNode" refType="h" fact="0.6429"/>
          <dgm:constr type="l" for="ch" forName="RightText" refType="w" fact="0.5111"/>
          <dgm:constr type="t" for="ch" forName="RightText" refType="h" fact="0.1786"/>
          <dgm:constr type="w" for="ch" forName="RightText" refType="w" fact="0.4889"/>
          <dgm:constr type="h" for="ch" forName="RightText" refType="h" fact="0.6429"/>
          <dgm:constr type="l" for="ch" forName="TopArrow" refType="w" fact="0.2444"/>
          <dgm:constr type="t" for="ch" forName="TopArrow" refType="h" fact="0"/>
          <dgm:constr type="w" for="ch" forName="TopArrow" refType="w" fact="0.5111"/>
          <dgm:constr type="h" for="ch" forName="TopArrow" refType="h" fact="0.4107"/>
          <dgm:constr type="l" for="ch" forName="BottomArrow" refType="w" fact="0.2444"/>
          <dgm:constr type="t" for="ch" forName="BottomArrow" refType="h" fact="0.5893"/>
          <dgm:constr type="w" for="ch" forName="BottomArrow" refType="w" fact="0.5111"/>
          <dgm:constr type="h" for="ch" forName="BottomArrow" refType="h" fact="0.4107"/>
        </dgm:constrLst>
      </dgm:else>
    </dgm:choose>
    <dgm:choose name="Name7">
      <dgm:if name="Name8" axis="ch" ptType="node" func="cnt" op="gte" val="1">
        <dgm:layoutNode name="LeftText" styleLbl="revTx" moveWith="LeftNode">
          <dgm:varLst>
            <dgm:bulletEnabled val="1"/>
          </dgm:varLst>
          <dgm:alg type="tx">
            <dgm:param type="txAnchorVert" val="t"/>
            <dgm:param type="parTxLTRAlign" val="l"/>
          </dgm:alg>
          <dgm:choose name="Name9">
            <dgm:if name="Name10" axis="ch" ptType="node" func="cnt" op="lte" val="1">
              <dgm:shape xmlns:r="http://schemas.openxmlformats.org/officeDocument/2006/relationships" type="roundRect" r:blip="" hideGeom="1">
                <dgm:adjLst>
                  <dgm:adj idx="1" val="0.1667"/>
                  <dgm:adj idx="2" val="0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5"/>
                <dgm:constr type="bMarg" refType="primFontSz" fact="0.5"/>
              </dgm:constrLst>
            </dgm:if>
            <dgm:else name="Name11">
              <dgm:shape xmlns:r="http://schemas.openxmlformats.org/officeDocument/2006/relationships" rot="270" type="round2SameRect" r:blip="" hideGeom="1">
                <dgm:adjLst>
                  <dgm:adj idx="1" val="0.1667"/>
                  <dgm:adj idx="2" val="0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45"/>
                <dgm:constr type="tMarg" refType="primFontSz" fact="0.5"/>
                <dgm:constr type="bMarg" refType="primFontSz" fact="0.5"/>
              </dgm:constrLst>
            </dgm:else>
          </dgm:choose>
          <dgm:ruleLst>
            <dgm:rule type="primFontSz" val="5" fact="NaN" max="NaN"/>
          </dgm:ruleLst>
        </dgm:layoutNode>
        <dgm:layoutNode name="LeftNode" styleLbl="bgImgPlace1">
          <dgm:varLst>
            <dgm:chMax val="2"/>
            <dgm:chPref val="2"/>
          </dgm:varLst>
          <dgm:alg type="sp"/>
          <dgm:choose name="Name12">
            <dgm:if name="Name13" axis="ch" ptType="node" func="cnt" op="lte" val="1">
              <dgm:shape xmlns:r="http://schemas.openxmlformats.org/officeDocument/2006/relationships" type="roundRect" r:blip="">
                <dgm:adjLst>
                  <dgm:adj idx="1" val="0.1667"/>
                  <dgm:adj idx="2" val="0"/>
                </dgm:adjLst>
              </dgm:shape>
            </dgm:if>
            <dgm:else name="Name14">
              <dgm:shape xmlns:r="http://schemas.openxmlformats.org/officeDocument/2006/relationships" rot="270" type="round2SameRect" r:blip="">
                <dgm:adjLst>
                  <dgm:adj idx="1" val="0.1667"/>
                  <dgm:adj idx="2" val="0"/>
                </dgm:adjLst>
              </dgm:shape>
            </dgm:else>
          </dgm:choose>
          <dgm:presOf axis="ch desOrSelf" ptType="node node" st="1 1" cnt="1 0"/>
        </dgm:layoutNode>
        <dgm:choose name="Name15">
          <dgm:if name="Name16" axis="ch" ptType="node" func="cnt" op="gte" val="2">
            <dgm:layoutNode name="RightText" styleLbl="revTx" moveWith="RightNode">
              <dgm:varLst>
                <dgm:bulletEnabled val="1"/>
              </dgm:varLst>
              <dgm:alg type="tx">
                <dgm:param type="txAnchorVert" val="t"/>
                <dgm:param type="parTxLTRAlign" val="l"/>
              </dgm:alg>
              <dgm:shape xmlns:r="http://schemas.openxmlformats.org/officeDocument/2006/relationships" rot="90" type="round2SameRect" r:blip="" hideGeom="1">
                <dgm:adjLst>
                  <dgm:adj idx="1" val="0.1667"/>
                  <dgm:adj idx="2" val="0"/>
                </dgm:adjLst>
              </dgm:shape>
              <dgm:presOf axis="ch desOrSelf" ptType="node node" st="2 1" cnt="1 0"/>
              <dgm:constrLst>
                <dgm:constr type="lMarg" refType="primFontSz" fact="0.45"/>
                <dgm:constr type="rMarg" refType="primFontSz" fact="0.3"/>
                <dgm:constr type="tMarg" refType="primFontSz" fact="0.5"/>
                <dgm:constr type="bMarg" refType="primFontSz" fact="0.5"/>
              </dgm:constrLst>
              <dgm:ruleLst>
                <dgm:rule type="primFontSz" val="5" fact="NaN" max="NaN"/>
              </dgm:ruleLst>
            </dgm:layoutNode>
            <dgm:layoutNode name="RightNode" styleLbl="bgImgPlace1">
              <dgm:varLst>
                <dgm:chMax val="0"/>
                <dgm:chPref val="0"/>
              </dgm:varLst>
              <dgm:alg type="sp"/>
              <dgm:shape xmlns:r="http://schemas.openxmlformats.org/officeDocument/2006/relationships" rot="90" type="round2SameRect" r:blip="">
                <dgm:adjLst>
                  <dgm:adj idx="1" val="0.1667"/>
                  <dgm:adj idx="2" val="0"/>
                </dgm:adjLst>
              </dgm:shape>
              <dgm:presOf axis="ch desOrSelf" ptType="node node" st="2 1" cnt="1 0"/>
            </dgm:layoutNode>
            <dgm:layoutNode name="TopArrow">
              <dgm:alg type="sp"/>
              <dgm:shape xmlns:r="http://schemas.openxmlformats.org/officeDocument/2006/relationships" type="circularArrow" r:blip="">
                <dgm:adjLst>
                  <dgm:adj idx="1" val="0.125"/>
                  <dgm:adj idx="2" val="19.0387"/>
                  <dgm:adj idx="3" val="-19.0387"/>
                  <dgm:adj idx="4" val="180"/>
                  <dgm:adj idx="5" val="0.125"/>
                </dgm:adjLst>
              </dgm:shape>
              <dgm:presOf/>
            </dgm:layoutNode>
            <dgm:layoutNode name="BottomArrow">
              <dgm:alg type="sp"/>
              <dgm:shape xmlns:r="http://schemas.openxmlformats.org/officeDocument/2006/relationships" rot="180" type="circularArrow" r:blip="">
                <dgm:adjLst>
                  <dgm:adj idx="1" val="0.125"/>
                  <dgm:adj idx="2" val="19.0387"/>
                  <dgm:adj idx="3" val="-19.0387"/>
                  <dgm:adj idx="4" val="180"/>
                  <dgm:adj idx="5" val="0.125"/>
                </dgm:adjLst>
              </dgm:shape>
              <dgm:presOf/>
            </dgm:layoutNode>
          </dgm:if>
          <dgm:else name="Name17"/>
        </dgm:choose>
      </dgm:if>
      <dgm:else name="Name18"/>
    </dgm:choose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diagrams.loki3.com/BracketList">
  <dgm:title val="Vertical Bracket List"/>
  <dgm:desc val="Use to show grouped blocks of information.  Works well with large amounts of Level 2 text."/>
  <dgm:catLst>
    <dgm:cat type="list" pri="4110"/>
    <dgm:cat type="officeonline" pri="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3" srcId="0" destId="1" srcOrd="0" destOrd="0"/>
        <dgm:cxn modelId="4" srcId="1" destId="11" srcOrd="0" destOrd="0"/>
        <dgm:cxn modelId="5" srcId="0" destId="2" srcOrd="0" destOrd="0"/>
        <dgm:cxn modelId="6" srcId="2" destId="21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V" refType="primFontSz" refFor="des" refForName="parTx" fact="0.1"/>
      <dgm:constr type="primFontSz" for="des" forName="parTx" val="65"/>
      <dgm:constr type="primFontSz" for="des" forName="desTx" refType="primFontSz" refFor="des" refForName="parTx"/>
      <dgm:constr type="h" for="des" forName="parTx" refType="primFontSz" refFor="des" refForName="parTx" fact="0.55"/>
      <dgm:constr type="h" for="des" forName="bracket" refType="primFontSz" refFor="des" refForName="parTx" fact="0.55"/>
      <dgm:constr type="h" for="des" forName="desTx" refType="primFontSz" refFor="des" refForName="parTx" fact="0.55"/>
    </dgm:constrLst>
    <dgm:ruleLst>
      <dgm:rule type="primFontSz" for="des" forName="parTx" val="5" fact="NaN" max="NaN"/>
    </dgm:ruleLst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Tx" refType="w" fact="0.25"/>
          <dgm:constr type="w" for="ch" forName="bracket" refType="w" fact="0.05"/>
          <dgm:constr type="w" for="ch" forName="spH" refType="w" fact="0.02"/>
          <dgm:constr type="w" for="ch" forName="desTx" refType="w" fact="0.68"/>
          <dgm:constr type="h" for="ch" forName="bracket" refType="h" refFor="ch" refForName="desTx" op="gte"/>
          <dgm:constr type="h" for="ch" forName="bracket" refType="h" refFor="ch" refForName="parTx" op="gte"/>
          <dgm:constr type="h" for="ch" forName="desTx" refType="h" refFor="ch" refForName="parTx" op="gte"/>
        </dgm:constrLst>
        <dgm:ruleLst/>
        <dgm:layoutNode name="parTx" styleLbl="revTx">
          <dgm:varLst>
            <dgm:chMax val="1"/>
            <dgm:bulletEnabled val="1"/>
          </dgm:varLst>
          <dgm:choose name="Name8">
            <dgm:if name="Name9" func="var" arg="dir" op="equ" val="norm">
              <dgm:alg type="tx">
                <dgm:param type="parTxLTRAlign" val="r"/>
              </dgm:alg>
            </dgm:if>
            <dgm:else name="Name10">
              <dgm:alg type="tx">
                <dgm:param type="parTxLTRAlign" val="l"/>
              </dgm:alg>
            </dgm:else>
          </dgm:choose>
          <dgm:shape xmlns:r="http://schemas.openxmlformats.org/officeDocument/2006/relationships" type="rect" r:blip="">
            <dgm:adjLst/>
          </dgm:shape>
          <dgm:presOf axis="self" ptType="node"/>
          <dgm:constrLst>
            <dgm:constr type="tMarg" refType="primFontSz" fact="0.2"/>
            <dgm:constr type="bMarg" refType="primFontSz" fact="0.2"/>
          </dgm:constrLst>
          <dgm:ruleLst>
            <dgm:rule type="h" val="INF" fact="NaN" max="NaN"/>
          </dgm:ruleLst>
        </dgm:layoutNode>
        <dgm:layoutNode name="bracket" styleLbl="parChTrans1D1">
          <dgm:alg type="sp"/>
          <dgm:choose name="Name11">
            <dgm:if name="Name12" func="var" arg="dir" op="equ" val="norm">
              <dgm:shape xmlns:r="http://schemas.openxmlformats.org/officeDocument/2006/relationships" type="leftBrace" r:blip="">
                <dgm:adjLst>
                  <dgm:adj idx="1" val="0.35"/>
                </dgm:adjLst>
              </dgm:shape>
            </dgm:if>
            <dgm:else name="Name13">
              <dgm:shape xmlns:r="http://schemas.openxmlformats.org/officeDocument/2006/relationships" rot="180" type="leftBrace" r:blip="">
                <dgm:adjLst>
                  <dgm:adj idx="1" val="0.35"/>
                </dgm:adjLst>
              </dgm:shape>
            </dgm:else>
          </dgm:choose>
          <dgm:presOf/>
        </dgm:layoutNode>
        <dgm:layoutNode name="spH">
          <dgm:alg type="sp"/>
        </dgm:layoutNode>
        <dgm:choose name="Name14">
          <dgm:if name="Name15" axis="ch" ptType="node" func="cnt" op="gte" val="1">
            <dgm:layoutNode name="desTx" styleLbl="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secFontSz" refType="primFontSz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h" val="INF" fact="NaN" max="NaN"/>
              </dgm:ruleLst>
            </dgm:layoutNode>
          </dgm:if>
          <dgm:else name="Name16"/>
        </dgm:choose>
      </dgm:layoutNode>
      <dgm:forEach name="Name17" axis="followSib" ptType="sibTrans" cnt="1">
        <dgm:layoutNode name="spV">
          <dgm:alg type="sp"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49CA02-EA55-824C-9724-5C69C4EDDFB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2CFE1CC-779A-1BC7-D342-57085D48969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E156AF5-3701-99BE-73F0-9BBD4595A0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FE3EF-EE6E-470A-84E8-15CCA7FD2319}" type="datetimeFigureOut">
              <a:rPr lang="en-ID" smtClean="0"/>
              <a:t>24/11/2025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64BA4BC-9647-118D-0FB9-EF89EA982D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20269E-1E70-F692-9FC9-C6B8BCF8E0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85367B-0B06-4C0F-98A6-CB156D0AFF32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288022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E8F82E-C748-AF98-0533-D9FEF443A5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2A6CB6E-C095-B6D6-574D-A0129CB92D4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A7E8404-D6B4-4E49-B6A1-B7E660BC62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FE3EF-EE6E-470A-84E8-15CCA7FD2319}" type="datetimeFigureOut">
              <a:rPr lang="en-ID" smtClean="0"/>
              <a:t>24/11/2025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548AF7B-496B-30F8-CE7B-56141F34C4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AF37E54-E5FD-BDAE-BA5C-CF1A953942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85367B-0B06-4C0F-98A6-CB156D0AFF32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42764567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851EBCD-6DFB-E9C2-0726-4181D811C43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1EBB33B-B83B-E74C-F6BF-9D0BE880EA2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4621EF7-DE21-74CF-4EAD-9C426ADAC7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FE3EF-EE6E-470A-84E8-15CCA7FD2319}" type="datetimeFigureOut">
              <a:rPr lang="en-ID" smtClean="0"/>
              <a:t>24/11/2025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A88FE01-B092-7378-6F4F-7BE722AB73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E51239B-C9D3-68E1-42A9-8DD077610F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85367B-0B06-4C0F-98A6-CB156D0AFF32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7864645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4A82E4-CB35-AAD2-BAD2-5543C79827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69FC07-803A-9692-E688-FC4C227FB6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29B3FF-1526-D4E9-DF6A-C286E35EB8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FE3EF-EE6E-470A-84E8-15CCA7FD2319}" type="datetimeFigureOut">
              <a:rPr lang="en-ID" smtClean="0"/>
              <a:t>24/11/2025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8F2B903-C9F1-841A-2454-F1A0EF8C11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97EA18D-CB62-0724-276E-213379EDD7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85367B-0B06-4C0F-98A6-CB156D0AFF32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0564365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51F080-E9B9-8B72-903F-519C2EDD86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05AFCDF-665F-06A0-B76B-B0A1E77197A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F020178-BC70-AC52-E8BB-E1EEF67CC6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FE3EF-EE6E-470A-84E8-15CCA7FD2319}" type="datetimeFigureOut">
              <a:rPr lang="en-ID" smtClean="0"/>
              <a:t>24/11/2025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E132D5-1B56-672E-E3BF-223B2A8BB6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CED0EBB-6F6C-487C-6900-8D24D22AC1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85367B-0B06-4C0F-98A6-CB156D0AFF32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8070763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45F437-CA7E-436B-E361-F04BA55E38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7E1F1F-69A8-FE35-D9DF-4B9FE4DBB55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4C66380-DA62-030A-2EE1-843276800A1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56424E0-2992-0BA4-9A7F-CAC4929CE9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FE3EF-EE6E-470A-84E8-15CCA7FD2319}" type="datetimeFigureOut">
              <a:rPr lang="en-ID" smtClean="0"/>
              <a:t>24/11/2025</a:t>
            </a:fld>
            <a:endParaRPr lang="en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C5B33C8-643C-13F7-1B32-8A3B54802B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BAA7E53-E021-FEFD-3089-A7A530AFA0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85367B-0B06-4C0F-98A6-CB156D0AFF32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4082048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5A6C3E-7F3B-9458-E9CB-8044F3EE38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8C72B75-D1EB-DD03-E4F6-DA6D4D219A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A8D5E82-7DD2-5D24-11B2-140BBCAA707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055A0C0-2B92-AC45-F4C5-CB31097A246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7D4D323-CBCB-27FD-BC8D-6ADC644A2E6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9C65EA1-4D79-8D00-4B93-D042A4326C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FE3EF-EE6E-470A-84E8-15CCA7FD2319}" type="datetimeFigureOut">
              <a:rPr lang="en-ID" smtClean="0"/>
              <a:t>24/11/2025</a:t>
            </a:fld>
            <a:endParaRPr lang="en-ID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1672ACB-80A1-A3DA-63A1-A6AD4B02AE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EFD0982-F289-5E3C-0088-9378B8329E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85367B-0B06-4C0F-98A6-CB156D0AFF32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5959080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22593B-29C8-DD59-FEEA-4836E34E1F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1467656-4447-BBEF-D273-0DAA1D3878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FE3EF-EE6E-470A-84E8-15CCA7FD2319}" type="datetimeFigureOut">
              <a:rPr lang="en-ID" smtClean="0"/>
              <a:t>24/11/2025</a:t>
            </a:fld>
            <a:endParaRPr lang="en-ID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3F5264E-853D-821C-76DB-9C7A2F6186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40E446E-AF4A-1F03-5A69-22AFC41F99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85367B-0B06-4C0F-98A6-CB156D0AFF32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8652671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03C9BFD-B9D0-2CB0-FA6F-DE51ED8116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FE3EF-EE6E-470A-84E8-15CCA7FD2319}" type="datetimeFigureOut">
              <a:rPr lang="en-ID" smtClean="0"/>
              <a:t>24/11/2025</a:t>
            </a:fld>
            <a:endParaRPr lang="en-ID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1E5C83D-7E7C-BD88-A3C9-8548C60D5A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68D44E4-418B-A8FC-2774-6116E6B3E7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85367B-0B06-4C0F-98A6-CB156D0AFF32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41245914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762F3A-47A8-37DD-3D2D-F3C025A84F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470926-ACFD-9F2D-19E9-7CA680B632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73A3892-3497-9B95-F526-872D2C940FF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A3EA70B-F92A-825B-F2A6-844CBA1AF7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FE3EF-EE6E-470A-84E8-15CCA7FD2319}" type="datetimeFigureOut">
              <a:rPr lang="en-ID" smtClean="0"/>
              <a:t>24/11/2025</a:t>
            </a:fld>
            <a:endParaRPr lang="en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33EA0B3-102D-761A-08CF-D6171E941D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A64F28F-EE6E-6AF0-D7AA-4122CEF12E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85367B-0B06-4C0F-98A6-CB156D0AFF32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9022349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F75CB9-651F-3FA2-D334-14B72786B1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68A53DF-B415-9B51-4935-F1210802012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D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DB39565-A272-B061-94DE-4AD1E184294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1669CD7-57FE-CB4A-D5DA-41F8B02F70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FE3EF-EE6E-470A-84E8-15CCA7FD2319}" type="datetimeFigureOut">
              <a:rPr lang="en-ID" smtClean="0"/>
              <a:t>24/11/2025</a:t>
            </a:fld>
            <a:endParaRPr lang="en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AEF2E40-D575-5F40-B12F-14139D05C5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DE09EBD-564E-3CC4-5A55-C7E635A299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85367B-0B06-4C0F-98A6-CB156D0AFF32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3598495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210E471-E8C8-14BD-769A-1288F4B43A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2CE9D3A-9431-3BD3-E7BA-5168D6A29BD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E539734-6110-9386-4DDA-DD6992830F3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23FE3EF-EE6E-470A-84E8-15CCA7FD2319}" type="datetimeFigureOut">
              <a:rPr lang="en-ID" smtClean="0"/>
              <a:t>24/11/2025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40426F6-52DB-9186-CF9A-1AC418E79C1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D88E375-E188-2E9E-2464-7851EF11AAA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685367B-0B06-4C0F-98A6-CB156D0AFF32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786281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3.xml"/><Relationship Id="rId3" Type="http://schemas.openxmlformats.org/officeDocument/2006/relationships/diagramLayout" Target="../diagrams/layout2.xml"/><Relationship Id="rId7" Type="http://schemas.openxmlformats.org/officeDocument/2006/relationships/diagramData" Target="../diagrams/data3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11" Type="http://schemas.microsoft.com/office/2007/relationships/diagramDrawing" Target="../diagrams/drawing3.xml"/><Relationship Id="rId5" Type="http://schemas.openxmlformats.org/officeDocument/2006/relationships/diagramColors" Target="../diagrams/colors2.xml"/><Relationship Id="rId10" Type="http://schemas.openxmlformats.org/officeDocument/2006/relationships/diagramColors" Target="../diagrams/colors3.xml"/><Relationship Id="rId4" Type="http://schemas.openxmlformats.org/officeDocument/2006/relationships/diagramQuickStyle" Target="../diagrams/quickStyle2.xml"/><Relationship Id="rId9" Type="http://schemas.openxmlformats.org/officeDocument/2006/relationships/diagramQuickStyle" Target="../diagrams/quickStyle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854DEE1C-7FD6-4FA0-A96A-BDF952F199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C37AF37-1B9E-7A7F-210D-8437938E5BA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4370227"/>
            <a:ext cx="9144000" cy="1193138"/>
          </a:xfrm>
        </p:spPr>
        <p:txBody>
          <a:bodyPr>
            <a:normAutofit/>
          </a:bodyPr>
          <a:lstStyle/>
          <a:p>
            <a:r>
              <a:rPr lang="en-US" sz="4400"/>
              <a:t>Hidup Manusia</a:t>
            </a:r>
            <a:endParaRPr lang="en-ID" sz="440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A561714-5092-FF7F-6911-2548F7B5DCCF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1569" b="22881"/>
          <a:stretch>
            <a:fillRect/>
          </a:stretch>
        </p:blipFill>
        <p:spPr>
          <a:xfrm>
            <a:off x="1690046" y="386205"/>
            <a:ext cx="8903441" cy="3766876"/>
          </a:xfrm>
          <a:custGeom>
            <a:avLst/>
            <a:gdLst/>
            <a:ahLst/>
            <a:cxnLst/>
            <a:rect l="l" t="t" r="r" b="b"/>
            <a:pathLst>
              <a:path w="8903441" h="3766876">
                <a:moveTo>
                  <a:pt x="8890380" y="1667288"/>
                </a:moveTo>
                <a:lnTo>
                  <a:pt x="8895460" y="1677046"/>
                </a:lnTo>
                <a:cubicBezTo>
                  <a:pt x="8905866" y="1703466"/>
                  <a:pt x="8906717" y="1724063"/>
                  <a:pt x="8894323" y="1729738"/>
                </a:cubicBezTo>
                <a:lnTo>
                  <a:pt x="8891365" y="1729349"/>
                </a:lnTo>
                <a:lnTo>
                  <a:pt x="8891421" y="1712412"/>
                </a:lnTo>
                <a:cubicBezTo>
                  <a:pt x="8891337" y="1700170"/>
                  <a:pt x="8891138" y="1688653"/>
                  <a:pt x="8890856" y="1678595"/>
                </a:cubicBezTo>
                <a:close/>
                <a:moveTo>
                  <a:pt x="8888451" y="1641624"/>
                </a:moveTo>
                <a:cubicBezTo>
                  <a:pt x="8888927" y="1642911"/>
                  <a:pt x="8889388" y="1647125"/>
                  <a:pt x="8889800" y="1653531"/>
                </a:cubicBezTo>
                <a:lnTo>
                  <a:pt x="8890380" y="1667288"/>
                </a:lnTo>
                <a:lnTo>
                  <a:pt x="8884645" y="1656272"/>
                </a:lnTo>
                <a:lnTo>
                  <a:pt x="8886368" y="1643902"/>
                </a:lnTo>
                <a:cubicBezTo>
                  <a:pt x="8887058" y="1640758"/>
                  <a:pt x="8887743" y="1639762"/>
                  <a:pt x="8888451" y="1641624"/>
                </a:cubicBezTo>
                <a:close/>
                <a:moveTo>
                  <a:pt x="999724" y="1241031"/>
                </a:moveTo>
                <a:cubicBezTo>
                  <a:pt x="998379" y="1242269"/>
                  <a:pt x="996554" y="1243547"/>
                  <a:pt x="995210" y="1244785"/>
                </a:cubicBezTo>
                <a:cubicBezTo>
                  <a:pt x="1005261" y="1248940"/>
                  <a:pt x="1015746" y="1252497"/>
                  <a:pt x="1025774" y="1256374"/>
                </a:cubicBezTo>
                <a:cubicBezTo>
                  <a:pt x="1037480" y="1257305"/>
                  <a:pt x="1049668" y="1258195"/>
                  <a:pt x="1060894" y="1259168"/>
                </a:cubicBezTo>
                <a:cubicBezTo>
                  <a:pt x="1040504" y="1253123"/>
                  <a:pt x="1020115" y="1247076"/>
                  <a:pt x="999724" y="1241031"/>
                </a:cubicBezTo>
                <a:close/>
                <a:moveTo>
                  <a:pt x="1319296" y="820371"/>
                </a:moveTo>
                <a:cubicBezTo>
                  <a:pt x="1421680" y="872109"/>
                  <a:pt x="1548101" y="905226"/>
                  <a:pt x="1681342" y="933268"/>
                </a:cubicBezTo>
                <a:cubicBezTo>
                  <a:pt x="1683167" y="931988"/>
                  <a:pt x="1684512" y="930751"/>
                  <a:pt x="1686338" y="929471"/>
                </a:cubicBezTo>
                <a:cubicBezTo>
                  <a:pt x="1563998" y="893197"/>
                  <a:pt x="1441635" y="856646"/>
                  <a:pt x="1319296" y="820371"/>
                </a:cubicBezTo>
                <a:close/>
                <a:moveTo>
                  <a:pt x="7894848" y="858"/>
                </a:moveTo>
                <a:cubicBezTo>
                  <a:pt x="7906700" y="3455"/>
                  <a:pt x="7910528" y="8436"/>
                  <a:pt x="7907341" y="16271"/>
                </a:cubicBezTo>
                <a:cubicBezTo>
                  <a:pt x="7902882" y="26177"/>
                  <a:pt x="7893520" y="35394"/>
                  <a:pt x="7882642" y="43904"/>
                </a:cubicBezTo>
                <a:cubicBezTo>
                  <a:pt x="7831903" y="83897"/>
                  <a:pt x="7856047" y="94090"/>
                  <a:pt x="7927648" y="93123"/>
                </a:cubicBezTo>
                <a:cubicBezTo>
                  <a:pt x="7991511" y="92274"/>
                  <a:pt x="8055318" y="85274"/>
                  <a:pt x="8119655" y="78787"/>
                </a:cubicBezTo>
                <a:cubicBezTo>
                  <a:pt x="8151329" y="75447"/>
                  <a:pt x="8152942" y="77265"/>
                  <a:pt x="8141786" y="93635"/>
                </a:cubicBezTo>
                <a:cubicBezTo>
                  <a:pt x="8123815" y="120677"/>
                  <a:pt x="8122595" y="145410"/>
                  <a:pt x="8151055" y="166138"/>
                </a:cubicBezTo>
                <a:cubicBezTo>
                  <a:pt x="8157767" y="170866"/>
                  <a:pt x="8162605" y="176318"/>
                  <a:pt x="8160811" y="183471"/>
                </a:cubicBezTo>
                <a:cubicBezTo>
                  <a:pt x="8152723" y="212724"/>
                  <a:pt x="8169841" y="236686"/>
                  <a:pt x="8187466" y="260884"/>
                </a:cubicBezTo>
                <a:cubicBezTo>
                  <a:pt x="8217175" y="301371"/>
                  <a:pt x="8254836" y="338641"/>
                  <a:pt x="8295790" y="374783"/>
                </a:cubicBezTo>
                <a:cubicBezTo>
                  <a:pt x="8324664" y="400232"/>
                  <a:pt x="8342922" y="431650"/>
                  <a:pt x="8406170" y="440370"/>
                </a:cubicBezTo>
                <a:cubicBezTo>
                  <a:pt x="8421364" y="442394"/>
                  <a:pt x="8426373" y="449790"/>
                  <a:pt x="8420903" y="459225"/>
                </a:cubicBezTo>
                <a:cubicBezTo>
                  <a:pt x="8402820" y="490474"/>
                  <a:pt x="8417534" y="514648"/>
                  <a:pt x="8450800" y="534955"/>
                </a:cubicBezTo>
                <a:cubicBezTo>
                  <a:pt x="8462563" y="542037"/>
                  <a:pt x="8458146" y="546902"/>
                  <a:pt x="8442097" y="551669"/>
                </a:cubicBezTo>
                <a:cubicBezTo>
                  <a:pt x="8423667" y="556925"/>
                  <a:pt x="8409328" y="564619"/>
                  <a:pt x="8398067" y="574282"/>
                </a:cubicBezTo>
                <a:cubicBezTo>
                  <a:pt x="8379577" y="589897"/>
                  <a:pt x="8370872" y="606612"/>
                  <a:pt x="8363634" y="623477"/>
                </a:cubicBezTo>
                <a:cubicBezTo>
                  <a:pt x="8352394" y="649929"/>
                  <a:pt x="8339133" y="675439"/>
                  <a:pt x="8295388" y="695789"/>
                </a:cubicBezTo>
                <a:cubicBezTo>
                  <a:pt x="8282368" y="701969"/>
                  <a:pt x="8271923" y="709882"/>
                  <a:pt x="8260972" y="717559"/>
                </a:cubicBezTo>
                <a:cubicBezTo>
                  <a:pt x="8264466" y="724248"/>
                  <a:pt x="8273101" y="728807"/>
                  <a:pt x="8289132" y="729358"/>
                </a:cubicBezTo>
                <a:cubicBezTo>
                  <a:pt x="8391169" y="732995"/>
                  <a:pt x="8386647" y="769770"/>
                  <a:pt x="8387346" y="810845"/>
                </a:cubicBezTo>
                <a:cubicBezTo>
                  <a:pt x="8388418" y="861681"/>
                  <a:pt x="8330862" y="890238"/>
                  <a:pt x="8259532" y="916368"/>
                </a:cubicBezTo>
                <a:cubicBezTo>
                  <a:pt x="8235122" y="925226"/>
                  <a:pt x="8199529" y="928071"/>
                  <a:pt x="8191769" y="950020"/>
                </a:cubicBezTo>
                <a:cubicBezTo>
                  <a:pt x="8234379" y="966427"/>
                  <a:pt x="8282955" y="945934"/>
                  <a:pt x="8327664" y="947606"/>
                </a:cubicBezTo>
                <a:cubicBezTo>
                  <a:pt x="8364609" y="949119"/>
                  <a:pt x="8424473" y="941347"/>
                  <a:pt x="8378206" y="982626"/>
                </a:cubicBezTo>
                <a:cubicBezTo>
                  <a:pt x="8364736" y="994722"/>
                  <a:pt x="8382242" y="1001021"/>
                  <a:pt x="8400605" y="1000529"/>
                </a:cubicBezTo>
                <a:cubicBezTo>
                  <a:pt x="8549357" y="995586"/>
                  <a:pt x="8487684" y="1076555"/>
                  <a:pt x="8538706" y="1111533"/>
                </a:cubicBezTo>
                <a:cubicBezTo>
                  <a:pt x="8553092" y="1120905"/>
                  <a:pt x="8540810" y="1141011"/>
                  <a:pt x="8520556" y="1147547"/>
                </a:cubicBezTo>
                <a:cubicBezTo>
                  <a:pt x="8392015" y="1189611"/>
                  <a:pt x="8380569" y="1263373"/>
                  <a:pt x="8322605" y="1331423"/>
                </a:cubicBezTo>
                <a:cubicBezTo>
                  <a:pt x="8393509" y="1350105"/>
                  <a:pt x="8476647" y="1348124"/>
                  <a:pt x="8552563" y="1357692"/>
                </a:cubicBezTo>
                <a:cubicBezTo>
                  <a:pt x="8631413" y="1367560"/>
                  <a:pt x="8632510" y="1380057"/>
                  <a:pt x="8572872" y="1434543"/>
                </a:cubicBezTo>
                <a:cubicBezTo>
                  <a:pt x="8740108" y="1430496"/>
                  <a:pt x="8740108" y="1430496"/>
                  <a:pt x="8695911" y="1511890"/>
                </a:cubicBezTo>
                <a:cubicBezTo>
                  <a:pt x="8766152" y="1509223"/>
                  <a:pt x="8835070" y="1574251"/>
                  <a:pt x="8873147" y="1634187"/>
                </a:cubicBezTo>
                <a:lnTo>
                  <a:pt x="8884645" y="1656272"/>
                </a:lnTo>
                <a:lnTo>
                  <a:pt x="8884254" y="1659075"/>
                </a:lnTo>
                <a:cubicBezTo>
                  <a:pt x="8882795" y="1672543"/>
                  <a:pt x="8881198" y="1691773"/>
                  <a:pt x="8879232" y="1711097"/>
                </a:cubicBezTo>
                <a:lnTo>
                  <a:pt x="8877347" y="1727504"/>
                </a:lnTo>
                <a:lnTo>
                  <a:pt x="8865337" y="1725923"/>
                </a:lnTo>
                <a:cubicBezTo>
                  <a:pt x="8855639" y="1721668"/>
                  <a:pt x="8848716" y="1720054"/>
                  <a:pt x="8843722" y="1720152"/>
                </a:cubicBezTo>
                <a:cubicBezTo>
                  <a:pt x="8828739" y="1720444"/>
                  <a:pt x="8831115" y="1736133"/>
                  <a:pt x="8828004" y="1742073"/>
                </a:cubicBezTo>
                <a:cubicBezTo>
                  <a:pt x="8817547" y="1760900"/>
                  <a:pt x="8843589" y="1770647"/>
                  <a:pt x="8861127" y="1782820"/>
                </a:cubicBezTo>
                <a:cubicBezTo>
                  <a:pt x="8867694" y="1787281"/>
                  <a:pt x="8872382" y="1766445"/>
                  <a:pt x="8875975" y="1739445"/>
                </a:cubicBezTo>
                <a:lnTo>
                  <a:pt x="8877347" y="1727504"/>
                </a:lnTo>
                <a:lnTo>
                  <a:pt x="8891365" y="1729349"/>
                </a:lnTo>
                <a:lnTo>
                  <a:pt x="8891294" y="1750579"/>
                </a:lnTo>
                <a:cubicBezTo>
                  <a:pt x="8890576" y="1802412"/>
                  <a:pt x="8887485" y="1854103"/>
                  <a:pt x="8879895" y="1858687"/>
                </a:cubicBezTo>
                <a:cubicBezTo>
                  <a:pt x="8799411" y="1907447"/>
                  <a:pt x="8858072" y="1996322"/>
                  <a:pt x="8700018" y="2022228"/>
                </a:cubicBezTo>
                <a:cubicBezTo>
                  <a:pt x="8628887" y="2034069"/>
                  <a:pt x="8597252" y="2070985"/>
                  <a:pt x="8546517" y="2094468"/>
                </a:cubicBezTo>
                <a:cubicBezTo>
                  <a:pt x="8369592" y="2175758"/>
                  <a:pt x="8254890" y="2270617"/>
                  <a:pt x="8208310" y="2391116"/>
                </a:cubicBezTo>
                <a:cubicBezTo>
                  <a:pt x="8195251" y="2424444"/>
                  <a:pt x="8137916" y="2455501"/>
                  <a:pt x="8101924" y="2486924"/>
                </a:cubicBezTo>
                <a:cubicBezTo>
                  <a:pt x="8122498" y="2506105"/>
                  <a:pt x="8219539" y="2452814"/>
                  <a:pt x="8188722" y="2510086"/>
                </a:cubicBezTo>
                <a:cubicBezTo>
                  <a:pt x="8165388" y="2553270"/>
                  <a:pt x="8098391" y="2584616"/>
                  <a:pt x="8035596" y="2614194"/>
                </a:cubicBezTo>
                <a:cubicBezTo>
                  <a:pt x="7963481" y="2647947"/>
                  <a:pt x="7883214" y="2677100"/>
                  <a:pt x="7854509" y="2730830"/>
                </a:cubicBezTo>
                <a:cubicBezTo>
                  <a:pt x="7848249" y="2742293"/>
                  <a:pt x="6341566" y="3671513"/>
                  <a:pt x="4141410" y="3763614"/>
                </a:cubicBezTo>
                <a:cubicBezTo>
                  <a:pt x="3781875" y="3778662"/>
                  <a:pt x="2353277" y="3737838"/>
                  <a:pt x="2161737" y="3718831"/>
                </a:cubicBezTo>
                <a:cubicBezTo>
                  <a:pt x="1964811" y="3699179"/>
                  <a:pt x="1793107" y="3646810"/>
                  <a:pt x="1591600" y="3635674"/>
                </a:cubicBezTo>
                <a:cubicBezTo>
                  <a:pt x="1485018" y="3629919"/>
                  <a:pt x="1381185" y="3611329"/>
                  <a:pt x="1390654" y="3531585"/>
                </a:cubicBezTo>
                <a:cubicBezTo>
                  <a:pt x="1393510" y="3508948"/>
                  <a:pt x="1364047" y="3493344"/>
                  <a:pt x="1320867" y="3503571"/>
                </a:cubicBezTo>
                <a:cubicBezTo>
                  <a:pt x="1239265" y="3523046"/>
                  <a:pt x="1198946" y="3494124"/>
                  <a:pt x="1150681" y="3474015"/>
                </a:cubicBezTo>
                <a:cubicBezTo>
                  <a:pt x="1065213" y="3438422"/>
                  <a:pt x="982868" y="3399757"/>
                  <a:pt x="851974" y="3403971"/>
                </a:cubicBezTo>
                <a:cubicBezTo>
                  <a:pt x="873994" y="3367898"/>
                  <a:pt x="917237" y="3369420"/>
                  <a:pt x="956780" y="3372944"/>
                </a:cubicBezTo>
                <a:cubicBezTo>
                  <a:pt x="1061276" y="3382521"/>
                  <a:pt x="1164043" y="3394488"/>
                  <a:pt x="1268515" y="3403788"/>
                </a:cubicBezTo>
                <a:cubicBezTo>
                  <a:pt x="1336376" y="3409863"/>
                  <a:pt x="1404651" y="3420660"/>
                  <a:pt x="1492884" y="3399484"/>
                </a:cubicBezTo>
                <a:cubicBezTo>
                  <a:pt x="1410006" y="3338199"/>
                  <a:pt x="1277736" y="3337777"/>
                  <a:pt x="1169657" y="3325996"/>
                </a:cubicBezTo>
                <a:cubicBezTo>
                  <a:pt x="1034677" y="3311259"/>
                  <a:pt x="951965" y="3268429"/>
                  <a:pt x="853866" y="3221353"/>
                </a:cubicBezTo>
                <a:cubicBezTo>
                  <a:pt x="950752" y="3199416"/>
                  <a:pt x="1014418" y="3234964"/>
                  <a:pt x="1090648" y="3226034"/>
                </a:cubicBezTo>
                <a:cubicBezTo>
                  <a:pt x="1094340" y="3218434"/>
                  <a:pt x="1100169" y="3207568"/>
                  <a:pt x="1099183" y="3207375"/>
                </a:cubicBezTo>
                <a:cubicBezTo>
                  <a:pt x="971072" y="3188118"/>
                  <a:pt x="907890" y="3136018"/>
                  <a:pt x="882137" y="3068880"/>
                </a:cubicBezTo>
                <a:cubicBezTo>
                  <a:pt x="868924" y="3034221"/>
                  <a:pt x="822286" y="3027121"/>
                  <a:pt x="776145" y="3014660"/>
                </a:cubicBezTo>
                <a:cubicBezTo>
                  <a:pt x="613874" y="2970419"/>
                  <a:pt x="443486" y="2933046"/>
                  <a:pt x="307191" y="2864697"/>
                </a:cubicBezTo>
                <a:cubicBezTo>
                  <a:pt x="457123" y="2862170"/>
                  <a:pt x="581367" y="2903594"/>
                  <a:pt x="743379" y="2911759"/>
                </a:cubicBezTo>
                <a:cubicBezTo>
                  <a:pt x="608349" y="2835743"/>
                  <a:pt x="439124" y="2806104"/>
                  <a:pt x="284020" y="2766269"/>
                </a:cubicBezTo>
                <a:cubicBezTo>
                  <a:pt x="213164" y="2748143"/>
                  <a:pt x="147010" y="2722889"/>
                  <a:pt x="63190" y="2717094"/>
                </a:cubicBezTo>
                <a:cubicBezTo>
                  <a:pt x="33455" y="2714947"/>
                  <a:pt x="-16425" y="2709531"/>
                  <a:pt x="5340" y="2681595"/>
                </a:cubicBezTo>
                <a:cubicBezTo>
                  <a:pt x="23652" y="2658441"/>
                  <a:pt x="63627" y="2661368"/>
                  <a:pt x="100237" y="2664591"/>
                </a:cubicBezTo>
                <a:cubicBezTo>
                  <a:pt x="188123" y="2672547"/>
                  <a:pt x="277551" y="2664977"/>
                  <a:pt x="394328" y="2654447"/>
                </a:cubicBezTo>
                <a:cubicBezTo>
                  <a:pt x="290057" y="2592242"/>
                  <a:pt x="112140" y="2629127"/>
                  <a:pt x="21491" y="2562088"/>
                </a:cubicBezTo>
                <a:cubicBezTo>
                  <a:pt x="125636" y="2540073"/>
                  <a:pt x="208727" y="2559644"/>
                  <a:pt x="294268" y="2557453"/>
                </a:cubicBezTo>
                <a:cubicBezTo>
                  <a:pt x="371589" y="2555423"/>
                  <a:pt x="389695" y="2540961"/>
                  <a:pt x="367847" y="2501743"/>
                </a:cubicBezTo>
                <a:cubicBezTo>
                  <a:pt x="333905" y="2440640"/>
                  <a:pt x="373328" y="2404160"/>
                  <a:pt x="486858" y="2411824"/>
                </a:cubicBezTo>
                <a:cubicBezTo>
                  <a:pt x="592120" y="2419095"/>
                  <a:pt x="600599" y="2394285"/>
                  <a:pt x="570008" y="2360312"/>
                </a:cubicBezTo>
                <a:cubicBezTo>
                  <a:pt x="525457" y="2310774"/>
                  <a:pt x="567057" y="2265987"/>
                  <a:pt x="594400" y="2218813"/>
                </a:cubicBezTo>
                <a:cubicBezTo>
                  <a:pt x="635581" y="2147198"/>
                  <a:pt x="612469" y="2115647"/>
                  <a:pt x="505675" y="2074370"/>
                </a:cubicBezTo>
                <a:cubicBezTo>
                  <a:pt x="445534" y="2051386"/>
                  <a:pt x="381431" y="2032947"/>
                  <a:pt x="295650" y="2015851"/>
                </a:cubicBezTo>
                <a:cubicBezTo>
                  <a:pt x="487251" y="1985881"/>
                  <a:pt x="281423" y="1958614"/>
                  <a:pt x="346760" y="1924896"/>
                </a:cubicBezTo>
                <a:cubicBezTo>
                  <a:pt x="481788" y="1901571"/>
                  <a:pt x="600623" y="1980687"/>
                  <a:pt x="783461" y="1939173"/>
                </a:cubicBezTo>
                <a:cubicBezTo>
                  <a:pt x="547912" y="1882335"/>
                  <a:pt x="287006" y="1807013"/>
                  <a:pt x="112183" y="1719100"/>
                </a:cubicBezTo>
                <a:cubicBezTo>
                  <a:pt x="148588" y="1692398"/>
                  <a:pt x="188462" y="1710725"/>
                  <a:pt x="219936" y="1699568"/>
                </a:cubicBezTo>
                <a:cubicBezTo>
                  <a:pt x="218006" y="1694140"/>
                  <a:pt x="220184" y="1685834"/>
                  <a:pt x="214196" y="1683841"/>
                </a:cubicBezTo>
                <a:cubicBezTo>
                  <a:pt x="85284" y="1638910"/>
                  <a:pt x="83720" y="1637648"/>
                  <a:pt x="212296" y="1584947"/>
                </a:cubicBezTo>
                <a:cubicBezTo>
                  <a:pt x="257172" y="1566456"/>
                  <a:pt x="252206" y="1554019"/>
                  <a:pt x="226108" y="1538121"/>
                </a:cubicBezTo>
                <a:cubicBezTo>
                  <a:pt x="207682" y="1526866"/>
                  <a:pt x="185078" y="1517656"/>
                  <a:pt x="192710" y="1488723"/>
                </a:cubicBezTo>
                <a:cubicBezTo>
                  <a:pt x="268435" y="1518175"/>
                  <a:pt x="624154" y="1547955"/>
                  <a:pt x="685843" y="1538903"/>
                </a:cubicBezTo>
                <a:cubicBezTo>
                  <a:pt x="755173" y="1528619"/>
                  <a:pt x="994201" y="1520231"/>
                  <a:pt x="1067153" y="1523622"/>
                </a:cubicBezTo>
                <a:cubicBezTo>
                  <a:pt x="1063138" y="1522015"/>
                  <a:pt x="1059122" y="1520410"/>
                  <a:pt x="1055106" y="1518803"/>
                </a:cubicBezTo>
                <a:cubicBezTo>
                  <a:pt x="983007" y="1486514"/>
                  <a:pt x="909946" y="1454310"/>
                  <a:pt x="864245" y="1408231"/>
                </a:cubicBezTo>
                <a:cubicBezTo>
                  <a:pt x="862153" y="1406456"/>
                  <a:pt x="861045" y="1404874"/>
                  <a:pt x="856768" y="1405809"/>
                </a:cubicBezTo>
                <a:cubicBezTo>
                  <a:pt x="819307" y="1414974"/>
                  <a:pt x="822846" y="1400112"/>
                  <a:pt x="821342" y="1388491"/>
                </a:cubicBezTo>
                <a:cubicBezTo>
                  <a:pt x="819813" y="1376592"/>
                  <a:pt x="812736" y="1367699"/>
                  <a:pt x="784954" y="1371257"/>
                </a:cubicBezTo>
                <a:cubicBezTo>
                  <a:pt x="783512" y="1371384"/>
                  <a:pt x="781566" y="1371274"/>
                  <a:pt x="779619" y="1371165"/>
                </a:cubicBezTo>
                <a:cubicBezTo>
                  <a:pt x="766469" y="1370361"/>
                  <a:pt x="722835" y="1342290"/>
                  <a:pt x="728571" y="1335910"/>
                </a:cubicBezTo>
                <a:cubicBezTo>
                  <a:pt x="741389" y="1321912"/>
                  <a:pt x="726409" y="1316791"/>
                  <a:pt x="713734" y="1310348"/>
                </a:cubicBezTo>
                <a:cubicBezTo>
                  <a:pt x="696009" y="1301550"/>
                  <a:pt x="678333" y="1293308"/>
                  <a:pt x="659695" y="1285149"/>
                </a:cubicBezTo>
                <a:cubicBezTo>
                  <a:pt x="641562" y="1277227"/>
                  <a:pt x="622997" y="1269901"/>
                  <a:pt x="604409" y="1262299"/>
                </a:cubicBezTo>
                <a:cubicBezTo>
                  <a:pt x="561305" y="1256847"/>
                  <a:pt x="517819" y="1252549"/>
                  <a:pt x="472556" y="1250086"/>
                </a:cubicBezTo>
                <a:cubicBezTo>
                  <a:pt x="438951" y="1247999"/>
                  <a:pt x="401379" y="1244860"/>
                  <a:pt x="382690" y="1214040"/>
                </a:cubicBezTo>
                <a:cubicBezTo>
                  <a:pt x="418096" y="1214570"/>
                  <a:pt x="453575" y="1215933"/>
                  <a:pt x="489053" y="1217296"/>
                </a:cubicBezTo>
                <a:cubicBezTo>
                  <a:pt x="454954" y="1204059"/>
                  <a:pt x="421816" y="1190737"/>
                  <a:pt x="390047" y="1176456"/>
                </a:cubicBezTo>
                <a:cubicBezTo>
                  <a:pt x="363810" y="1164487"/>
                  <a:pt x="342232" y="1150431"/>
                  <a:pt x="333292" y="1131347"/>
                </a:cubicBezTo>
                <a:cubicBezTo>
                  <a:pt x="330930" y="1126518"/>
                  <a:pt x="329025" y="1121368"/>
                  <a:pt x="337841" y="1116956"/>
                </a:cubicBezTo>
                <a:cubicBezTo>
                  <a:pt x="347569" y="1111905"/>
                  <a:pt x="355552" y="1114562"/>
                  <a:pt x="363031" y="1116984"/>
                </a:cubicBezTo>
                <a:cubicBezTo>
                  <a:pt x="393929" y="1126864"/>
                  <a:pt x="425283" y="1136425"/>
                  <a:pt x="455724" y="1146625"/>
                </a:cubicBezTo>
                <a:cubicBezTo>
                  <a:pt x="496146" y="1160147"/>
                  <a:pt x="536111" y="1173989"/>
                  <a:pt x="576050" y="1187553"/>
                </a:cubicBezTo>
                <a:cubicBezTo>
                  <a:pt x="519650" y="1157524"/>
                  <a:pt x="457798" y="1131612"/>
                  <a:pt x="391358" y="1108621"/>
                </a:cubicBezTo>
                <a:cubicBezTo>
                  <a:pt x="343386" y="1091844"/>
                  <a:pt x="295414" y="1075067"/>
                  <a:pt x="258466" y="1051446"/>
                </a:cubicBezTo>
                <a:cubicBezTo>
                  <a:pt x="239512" y="1039678"/>
                  <a:pt x="230024" y="1025400"/>
                  <a:pt x="227119" y="1008864"/>
                </a:cubicBezTo>
                <a:cubicBezTo>
                  <a:pt x="226729" y="1004421"/>
                  <a:pt x="227253" y="999338"/>
                  <a:pt x="237176" y="996508"/>
                </a:cubicBezTo>
                <a:cubicBezTo>
                  <a:pt x="247123" y="993956"/>
                  <a:pt x="253208" y="997060"/>
                  <a:pt x="257395" y="1000610"/>
                </a:cubicBezTo>
                <a:cubicBezTo>
                  <a:pt x="262111" y="1004674"/>
                  <a:pt x="267716" y="1007820"/>
                  <a:pt x="275649" y="1009921"/>
                </a:cubicBezTo>
                <a:cubicBezTo>
                  <a:pt x="345186" y="1029563"/>
                  <a:pt x="406508" y="1054962"/>
                  <a:pt x="469199" y="1079402"/>
                </a:cubicBezTo>
                <a:cubicBezTo>
                  <a:pt x="558968" y="1114336"/>
                  <a:pt x="647368" y="1150231"/>
                  <a:pt x="753033" y="1173138"/>
                </a:cubicBezTo>
                <a:cubicBezTo>
                  <a:pt x="793015" y="1181661"/>
                  <a:pt x="834292" y="1188391"/>
                  <a:pt x="865682" y="1187316"/>
                </a:cubicBezTo>
                <a:cubicBezTo>
                  <a:pt x="750261" y="1147076"/>
                  <a:pt x="641375" y="1104025"/>
                  <a:pt x="543487" y="1053852"/>
                </a:cubicBezTo>
                <a:cubicBezTo>
                  <a:pt x="444589" y="1003208"/>
                  <a:pt x="357848" y="947579"/>
                  <a:pt x="295297" y="880592"/>
                </a:cubicBezTo>
                <a:cubicBezTo>
                  <a:pt x="288871" y="873601"/>
                  <a:pt x="284873" y="866676"/>
                  <a:pt x="264758" y="869281"/>
                </a:cubicBezTo>
                <a:cubicBezTo>
                  <a:pt x="255650" y="870360"/>
                  <a:pt x="252375" y="866170"/>
                  <a:pt x="254388" y="861516"/>
                </a:cubicBezTo>
                <a:cubicBezTo>
                  <a:pt x="266992" y="828509"/>
                  <a:pt x="236853" y="810726"/>
                  <a:pt x="190786" y="799099"/>
                </a:cubicBezTo>
                <a:cubicBezTo>
                  <a:pt x="176408" y="795324"/>
                  <a:pt x="175031" y="790688"/>
                  <a:pt x="184973" y="782539"/>
                </a:cubicBezTo>
                <a:cubicBezTo>
                  <a:pt x="198516" y="771277"/>
                  <a:pt x="196123" y="760574"/>
                  <a:pt x="187530" y="750974"/>
                </a:cubicBezTo>
                <a:cubicBezTo>
                  <a:pt x="182644" y="744967"/>
                  <a:pt x="176339" y="739364"/>
                  <a:pt x="170996" y="733676"/>
                </a:cubicBezTo>
                <a:cubicBezTo>
                  <a:pt x="167290" y="730083"/>
                  <a:pt x="161157" y="726424"/>
                  <a:pt x="169444" y="721499"/>
                </a:cubicBezTo>
                <a:cubicBezTo>
                  <a:pt x="177298" y="717172"/>
                  <a:pt x="185665" y="718676"/>
                  <a:pt x="193501" y="719668"/>
                </a:cubicBezTo>
                <a:cubicBezTo>
                  <a:pt x="231170" y="723917"/>
                  <a:pt x="254043" y="736181"/>
                  <a:pt x="265436" y="755609"/>
                </a:cubicBezTo>
                <a:cubicBezTo>
                  <a:pt x="273963" y="769971"/>
                  <a:pt x="281726" y="770130"/>
                  <a:pt x="302333" y="756567"/>
                </a:cubicBezTo>
                <a:cubicBezTo>
                  <a:pt x="317894" y="746247"/>
                  <a:pt x="332387" y="745814"/>
                  <a:pt x="346481" y="751853"/>
                </a:cubicBezTo>
                <a:cubicBezTo>
                  <a:pt x="354007" y="754830"/>
                  <a:pt x="358771" y="759448"/>
                  <a:pt x="364449" y="763428"/>
                </a:cubicBezTo>
                <a:cubicBezTo>
                  <a:pt x="392910" y="784156"/>
                  <a:pt x="422762" y="804202"/>
                  <a:pt x="467363" y="815678"/>
                </a:cubicBezTo>
                <a:cubicBezTo>
                  <a:pt x="487199" y="820933"/>
                  <a:pt x="508355" y="824672"/>
                  <a:pt x="537693" y="816781"/>
                </a:cubicBezTo>
                <a:cubicBezTo>
                  <a:pt x="518386" y="812039"/>
                  <a:pt x="499567" y="812852"/>
                  <a:pt x="482019" y="811593"/>
                </a:cubicBezTo>
                <a:cubicBezTo>
                  <a:pt x="464472" y="810335"/>
                  <a:pt x="454949" y="806693"/>
                  <a:pt x="467050" y="795557"/>
                </a:cubicBezTo>
                <a:cubicBezTo>
                  <a:pt x="473772" y="789371"/>
                  <a:pt x="472878" y="784693"/>
                  <a:pt x="465734" y="780562"/>
                </a:cubicBezTo>
                <a:cubicBezTo>
                  <a:pt x="442763" y="767188"/>
                  <a:pt x="430336" y="747011"/>
                  <a:pt x="384526" y="749353"/>
                </a:cubicBezTo>
                <a:cubicBezTo>
                  <a:pt x="382123" y="749564"/>
                  <a:pt x="379622" y="748664"/>
                  <a:pt x="377146" y="748041"/>
                </a:cubicBezTo>
                <a:cubicBezTo>
                  <a:pt x="367744" y="745789"/>
                  <a:pt x="357358" y="743342"/>
                  <a:pt x="360089" y="735827"/>
                </a:cubicBezTo>
                <a:cubicBezTo>
                  <a:pt x="363301" y="728269"/>
                  <a:pt x="375652" y="725506"/>
                  <a:pt x="386634" y="723703"/>
                </a:cubicBezTo>
                <a:cubicBezTo>
                  <a:pt x="414823" y="719269"/>
                  <a:pt x="437543" y="724271"/>
                  <a:pt x="459375" y="730191"/>
                </a:cubicBezTo>
                <a:cubicBezTo>
                  <a:pt x="512487" y="744837"/>
                  <a:pt x="556932" y="765561"/>
                  <a:pt x="603200" y="785006"/>
                </a:cubicBezTo>
                <a:cubicBezTo>
                  <a:pt x="672604" y="814173"/>
                  <a:pt x="734250" y="848778"/>
                  <a:pt x="810521" y="873425"/>
                </a:cubicBezTo>
                <a:cubicBezTo>
                  <a:pt x="1037317" y="946423"/>
                  <a:pt x="1260943" y="1021938"/>
                  <a:pt x="1494102" y="1090180"/>
                </a:cubicBezTo>
                <a:cubicBezTo>
                  <a:pt x="1580109" y="1115371"/>
                  <a:pt x="1667892" y="1138728"/>
                  <a:pt x="1756565" y="1161167"/>
                </a:cubicBezTo>
                <a:cubicBezTo>
                  <a:pt x="1756899" y="1159458"/>
                  <a:pt x="1757282" y="1158305"/>
                  <a:pt x="1757592" y="1156319"/>
                </a:cubicBezTo>
                <a:cubicBezTo>
                  <a:pt x="1757470" y="1154931"/>
                  <a:pt x="1757324" y="1153264"/>
                  <a:pt x="1757202" y="1151876"/>
                </a:cubicBezTo>
                <a:cubicBezTo>
                  <a:pt x="1694452" y="1137796"/>
                  <a:pt x="1632540" y="1122242"/>
                  <a:pt x="1572453" y="1105409"/>
                </a:cubicBezTo>
                <a:cubicBezTo>
                  <a:pt x="1424942" y="1063789"/>
                  <a:pt x="1288864" y="1014450"/>
                  <a:pt x="1171972" y="951953"/>
                </a:cubicBezTo>
                <a:cubicBezTo>
                  <a:pt x="1162328" y="946924"/>
                  <a:pt x="1152112" y="946421"/>
                  <a:pt x="1137334" y="949118"/>
                </a:cubicBezTo>
                <a:cubicBezTo>
                  <a:pt x="1089682" y="958058"/>
                  <a:pt x="1074050" y="951035"/>
                  <a:pt x="1081493" y="925476"/>
                </a:cubicBezTo>
                <a:cubicBezTo>
                  <a:pt x="1083360" y="919155"/>
                  <a:pt x="1083403" y="914115"/>
                  <a:pt x="1074768" y="909555"/>
                </a:cubicBezTo>
                <a:cubicBezTo>
                  <a:pt x="1036165" y="889158"/>
                  <a:pt x="995714" y="869763"/>
                  <a:pt x="952019" y="852050"/>
                </a:cubicBezTo>
                <a:cubicBezTo>
                  <a:pt x="871170" y="819410"/>
                  <a:pt x="784821" y="790332"/>
                  <a:pt x="709017" y="754450"/>
                </a:cubicBezTo>
                <a:cubicBezTo>
                  <a:pt x="686747" y="743533"/>
                  <a:pt x="669617" y="730485"/>
                  <a:pt x="659046" y="714902"/>
                </a:cubicBezTo>
                <a:cubicBezTo>
                  <a:pt x="655674" y="709602"/>
                  <a:pt x="653624" y="702786"/>
                  <a:pt x="664793" y="697608"/>
                </a:cubicBezTo>
                <a:cubicBezTo>
                  <a:pt x="675483" y="692472"/>
                  <a:pt x="684069" y="696476"/>
                  <a:pt x="692052" y="699133"/>
                </a:cubicBezTo>
                <a:cubicBezTo>
                  <a:pt x="725451" y="709913"/>
                  <a:pt x="759355" y="720929"/>
                  <a:pt x="792779" y="731987"/>
                </a:cubicBezTo>
                <a:cubicBezTo>
                  <a:pt x="826682" y="743003"/>
                  <a:pt x="860155" y="754616"/>
                  <a:pt x="895574" y="766338"/>
                </a:cubicBezTo>
                <a:cubicBezTo>
                  <a:pt x="897416" y="759741"/>
                  <a:pt x="890085" y="758985"/>
                  <a:pt x="886044" y="757101"/>
                </a:cubicBezTo>
                <a:cubicBezTo>
                  <a:pt x="828975" y="730489"/>
                  <a:pt x="766861" y="707118"/>
                  <a:pt x="702924" y="685027"/>
                </a:cubicBezTo>
                <a:cubicBezTo>
                  <a:pt x="653460" y="667821"/>
                  <a:pt x="605342" y="649378"/>
                  <a:pt x="571540" y="622962"/>
                </a:cubicBezTo>
                <a:cubicBezTo>
                  <a:pt x="558524" y="612632"/>
                  <a:pt x="551227" y="601239"/>
                  <a:pt x="552940" y="587657"/>
                </a:cubicBezTo>
                <a:cubicBezTo>
                  <a:pt x="553537" y="583407"/>
                  <a:pt x="554132" y="579157"/>
                  <a:pt x="563623" y="576925"/>
                </a:cubicBezTo>
                <a:cubicBezTo>
                  <a:pt x="571217" y="575139"/>
                  <a:pt x="576243" y="577216"/>
                  <a:pt x="580332" y="579656"/>
                </a:cubicBezTo>
                <a:cubicBezTo>
                  <a:pt x="587500" y="584063"/>
                  <a:pt x="594668" y="588471"/>
                  <a:pt x="604623" y="591516"/>
                </a:cubicBezTo>
                <a:cubicBezTo>
                  <a:pt x="664350" y="609779"/>
                  <a:pt x="720426" y="630601"/>
                  <a:pt x="775136" y="652383"/>
                </a:cubicBezTo>
                <a:cubicBezTo>
                  <a:pt x="864952" y="687874"/>
                  <a:pt x="953882" y="724283"/>
                  <a:pt x="1057795" y="749301"/>
                </a:cubicBezTo>
                <a:cubicBezTo>
                  <a:pt x="1096889" y="758742"/>
                  <a:pt x="1137304" y="766668"/>
                  <a:pt x="1183454" y="768213"/>
                </a:cubicBezTo>
                <a:cubicBezTo>
                  <a:pt x="1181768" y="765563"/>
                  <a:pt x="1178737" y="764150"/>
                  <a:pt x="1175732" y="763015"/>
                </a:cubicBezTo>
                <a:cubicBezTo>
                  <a:pt x="1075170" y="726508"/>
                  <a:pt x="977850" y="688319"/>
                  <a:pt x="888743" y="644370"/>
                </a:cubicBezTo>
                <a:cubicBezTo>
                  <a:pt x="778881" y="590211"/>
                  <a:pt x="683912" y="529148"/>
                  <a:pt x="615490" y="455960"/>
                </a:cubicBezTo>
                <a:cubicBezTo>
                  <a:pt x="612312" y="452882"/>
                  <a:pt x="610122" y="449996"/>
                  <a:pt x="602432" y="450671"/>
                </a:cubicBezTo>
                <a:cubicBezTo>
                  <a:pt x="582748" y="452678"/>
                  <a:pt x="580338" y="447293"/>
                  <a:pt x="582418" y="437876"/>
                </a:cubicBezTo>
                <a:cubicBezTo>
                  <a:pt x="588134" y="414707"/>
                  <a:pt x="573498" y="396964"/>
                  <a:pt x="539211" y="387101"/>
                </a:cubicBezTo>
                <a:cubicBezTo>
                  <a:pt x="514350" y="379769"/>
                  <a:pt x="493430" y="373210"/>
                  <a:pt x="519748" y="352990"/>
                </a:cubicBezTo>
                <a:cubicBezTo>
                  <a:pt x="526113" y="348234"/>
                  <a:pt x="523173" y="342336"/>
                  <a:pt x="520282" y="336993"/>
                </a:cubicBezTo>
                <a:cubicBezTo>
                  <a:pt x="516186" y="328957"/>
                  <a:pt x="507910" y="322968"/>
                  <a:pt x="498650" y="316785"/>
                </a:cubicBezTo>
                <a:cubicBezTo>
                  <a:pt x="493501" y="313319"/>
                  <a:pt x="487271" y="308549"/>
                  <a:pt x="493610" y="303515"/>
                </a:cubicBezTo>
                <a:cubicBezTo>
                  <a:pt x="500838" y="297564"/>
                  <a:pt x="511247" y="300288"/>
                  <a:pt x="519565" y="301237"/>
                </a:cubicBezTo>
                <a:cubicBezTo>
                  <a:pt x="557715" y="305444"/>
                  <a:pt x="581118" y="318221"/>
                  <a:pt x="592560" y="338204"/>
                </a:cubicBezTo>
                <a:cubicBezTo>
                  <a:pt x="599979" y="350985"/>
                  <a:pt x="609184" y="351016"/>
                  <a:pt x="627076" y="339652"/>
                </a:cubicBezTo>
                <a:cubicBezTo>
                  <a:pt x="647275" y="326965"/>
                  <a:pt x="664147" y="326044"/>
                  <a:pt x="679640" y="336997"/>
                </a:cubicBezTo>
                <a:cubicBezTo>
                  <a:pt x="692054" y="345981"/>
                  <a:pt x="702112" y="355732"/>
                  <a:pt x="716352" y="363437"/>
                </a:cubicBezTo>
                <a:cubicBezTo>
                  <a:pt x="754546" y="384710"/>
                  <a:pt x="790508" y="408138"/>
                  <a:pt x="869745" y="400343"/>
                </a:cubicBezTo>
                <a:cubicBezTo>
                  <a:pt x="847718" y="392203"/>
                  <a:pt x="825656" y="394699"/>
                  <a:pt x="806641" y="393290"/>
                </a:cubicBezTo>
                <a:cubicBezTo>
                  <a:pt x="792988" y="392249"/>
                  <a:pt x="779165" y="389265"/>
                  <a:pt x="791435" y="380072"/>
                </a:cubicBezTo>
                <a:cubicBezTo>
                  <a:pt x="805532" y="369601"/>
                  <a:pt x="796441" y="365362"/>
                  <a:pt x="787709" y="359692"/>
                </a:cubicBezTo>
                <a:cubicBezTo>
                  <a:pt x="767647" y="346342"/>
                  <a:pt x="751260" y="330710"/>
                  <a:pt x="711071" y="330880"/>
                </a:cubicBezTo>
                <a:cubicBezTo>
                  <a:pt x="704773" y="330873"/>
                  <a:pt x="699699" y="328240"/>
                  <a:pt x="694722" y="326718"/>
                </a:cubicBezTo>
                <a:cubicBezTo>
                  <a:pt x="687749" y="324532"/>
                  <a:pt x="681713" y="321984"/>
                  <a:pt x="684613" y="316412"/>
                </a:cubicBezTo>
                <a:cubicBezTo>
                  <a:pt x="687565" y="311396"/>
                  <a:pt x="694531" y="307986"/>
                  <a:pt x="703615" y="306629"/>
                </a:cubicBezTo>
                <a:cubicBezTo>
                  <a:pt x="711738" y="305356"/>
                  <a:pt x="720365" y="304319"/>
                  <a:pt x="728585" y="304157"/>
                </a:cubicBezTo>
                <a:cubicBezTo>
                  <a:pt x="765287" y="302895"/>
                  <a:pt x="791378" y="313197"/>
                  <a:pt x="817397" y="322666"/>
                </a:cubicBezTo>
                <a:cubicBezTo>
                  <a:pt x="908436" y="355531"/>
                  <a:pt x="989341" y="394323"/>
                  <a:pt x="1073943" y="431110"/>
                </a:cubicBezTo>
                <a:cubicBezTo>
                  <a:pt x="1158521" y="467620"/>
                  <a:pt x="1256741" y="493978"/>
                  <a:pt x="1349484" y="524175"/>
                </a:cubicBezTo>
                <a:cubicBezTo>
                  <a:pt x="1563417" y="594105"/>
                  <a:pt x="1778287" y="663672"/>
                  <a:pt x="2004921" y="723811"/>
                </a:cubicBezTo>
                <a:cubicBezTo>
                  <a:pt x="2226580" y="782429"/>
                  <a:pt x="2967159" y="809769"/>
                  <a:pt x="3111348" y="808027"/>
                </a:cubicBezTo>
                <a:cubicBezTo>
                  <a:pt x="3295676" y="805559"/>
                  <a:pt x="3730204" y="773014"/>
                  <a:pt x="4173417" y="745585"/>
                </a:cubicBezTo>
                <a:cubicBezTo>
                  <a:pt x="4223504" y="742307"/>
                  <a:pt x="4272653" y="739393"/>
                  <a:pt x="4324760" y="737057"/>
                </a:cubicBezTo>
                <a:cubicBezTo>
                  <a:pt x="5801059" y="670156"/>
                  <a:pt x="6841344" y="326433"/>
                  <a:pt x="6893789" y="305879"/>
                </a:cubicBezTo>
                <a:cubicBezTo>
                  <a:pt x="6978091" y="273014"/>
                  <a:pt x="7258655" y="208091"/>
                  <a:pt x="7259184" y="208604"/>
                </a:cubicBezTo>
                <a:cubicBezTo>
                  <a:pt x="7265440" y="213652"/>
                  <a:pt x="7297274" y="217644"/>
                  <a:pt x="7323059" y="220312"/>
                </a:cubicBezTo>
                <a:lnTo>
                  <a:pt x="7347572" y="222730"/>
                </a:lnTo>
                <a:lnTo>
                  <a:pt x="7350636" y="224083"/>
                </a:lnTo>
                <a:cubicBezTo>
                  <a:pt x="7359607" y="224205"/>
                  <a:pt x="7359159" y="223929"/>
                  <a:pt x="7353245" y="223290"/>
                </a:cubicBezTo>
                <a:lnTo>
                  <a:pt x="7347572" y="222730"/>
                </a:lnTo>
                <a:lnTo>
                  <a:pt x="7342573" y="220523"/>
                </a:lnTo>
                <a:cubicBezTo>
                  <a:pt x="7341302" y="218466"/>
                  <a:pt x="7341191" y="215818"/>
                  <a:pt x="7341465" y="213415"/>
                </a:cubicBezTo>
                <a:cubicBezTo>
                  <a:pt x="7342771" y="200707"/>
                  <a:pt x="7352468" y="189782"/>
                  <a:pt x="7375606" y="182994"/>
                </a:cubicBezTo>
                <a:cubicBezTo>
                  <a:pt x="7397808" y="176568"/>
                  <a:pt x="7420538" y="170655"/>
                  <a:pt x="7443270" y="164742"/>
                </a:cubicBezTo>
                <a:cubicBezTo>
                  <a:pt x="7462204" y="159722"/>
                  <a:pt x="7475181" y="158583"/>
                  <a:pt x="7478299" y="172021"/>
                </a:cubicBezTo>
                <a:cubicBezTo>
                  <a:pt x="7481416" y="185460"/>
                  <a:pt x="7508389" y="189249"/>
                  <a:pt x="7524024" y="179761"/>
                </a:cubicBezTo>
                <a:cubicBezTo>
                  <a:pt x="7585174" y="142492"/>
                  <a:pt x="7658615" y="112820"/>
                  <a:pt x="7727944" y="80430"/>
                </a:cubicBezTo>
                <a:cubicBezTo>
                  <a:pt x="7776349" y="57992"/>
                  <a:pt x="7827303" y="37009"/>
                  <a:pt x="7867024" y="9456"/>
                </a:cubicBezTo>
                <a:cubicBezTo>
                  <a:pt x="7874326" y="4338"/>
                  <a:pt x="7880999" y="-2404"/>
                  <a:pt x="7894848" y="858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41401187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16C5FA50-8D52-4617-AF91-5C7B1C8352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614C4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3F1EA91-341D-9190-7F6F-D0C1FE0E96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93496" y="618681"/>
            <a:ext cx="2613872" cy="4794567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3600">
                <a:solidFill>
                  <a:srgbClr val="FFFFFF"/>
                </a:solidFill>
              </a:rPr>
              <a:t>Aborsi</a:t>
            </a:r>
          </a:p>
        </p:txBody>
      </p:sp>
      <p:sp>
        <p:nvSpPr>
          <p:cNvPr id="11" name="Rounded Rectangle 9">
            <a:extLst>
              <a:ext uri="{FF2B5EF4-FFF2-40B4-BE49-F238E27FC236}">
                <a16:creationId xmlns:a16="http://schemas.microsoft.com/office/drawing/2014/main" id="{E223798C-12AD-4B0C-A50C-D676347D67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93354" y="484632"/>
            <a:ext cx="8129016" cy="5724144"/>
          </a:xfrm>
          <a:prstGeom prst="roundRect">
            <a:avLst>
              <a:gd name="adj" fmla="val 0"/>
            </a:avLst>
          </a:prstGeom>
          <a:solidFill>
            <a:srgbClr val="FFFFFF"/>
          </a:solidFill>
          <a:ln w="9525">
            <a:solidFill>
              <a:srgbClr val="C8CACA"/>
            </a:solidFill>
          </a:ln>
          <a:effectLst>
            <a:outerShdw blurRad="57150" dist="19050" dir="5400000" algn="t" rotWithShape="0">
              <a:prstClr val="black">
                <a:alpha val="6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2625FC5A-006D-AD6B-51CF-56D210FCC32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rcRect r="11738" b="1"/>
          <a:stretch>
            <a:fillRect/>
          </a:stretch>
        </p:blipFill>
        <p:spPr>
          <a:xfrm>
            <a:off x="976251" y="942538"/>
            <a:ext cx="7163222" cy="4808332"/>
          </a:xfrm>
          <a:prstGeom prst="rect">
            <a:avLst/>
          </a:prstGeom>
          <a:effectLst/>
        </p:spPr>
      </p:pic>
    </p:spTree>
    <p:extLst>
      <p:ext uri="{BB962C8B-B14F-4D97-AF65-F5344CB8AC3E}">
        <p14:creationId xmlns:p14="http://schemas.microsoft.com/office/powerpoint/2010/main" val="42936840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058A14AF-9FB5-4CC7-BA35-E8E85D3EDF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AE06B19-25B6-C194-0D97-84A10CADC6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3662" y="386930"/>
            <a:ext cx="10066122" cy="1298448"/>
          </a:xfrm>
        </p:spPr>
        <p:txBody>
          <a:bodyPr anchor="b">
            <a:normAutofit/>
          </a:bodyPr>
          <a:lstStyle/>
          <a:p>
            <a:r>
              <a:rPr lang="en-US" sz="4800"/>
              <a:t>Aborsi:</a:t>
            </a:r>
            <a:endParaRPr lang="en-ID" sz="480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A9A4357-BD1D-4622-A4FE-766E6AB8DE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 flipV="1">
            <a:off x="-2" y="1998845"/>
            <a:ext cx="11454595" cy="781699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E659831F-0D9A-4C63-9EBB-8435B85A44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203079"/>
            <a:ext cx="11383362" cy="4267991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2A5968-DB99-818C-C8F9-E7A124BF39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93661" y="2599509"/>
            <a:ext cx="4530898" cy="3639450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en-US" sz="2000" b="1">
                <a:latin typeface="ADLaM Display" panose="02010000000000000000" pitchFamily="2" charset="0"/>
                <a:ea typeface="ADLaM Display" panose="02010000000000000000" pitchFamily="2" charset="0"/>
                <a:cs typeface="ADLaM Display" panose="02010000000000000000" pitchFamily="2" charset="0"/>
              </a:rPr>
              <a:t>Peniadaan buah kandungan yang masih hidup dari Rahim seorang ibu melalui campur tangan manusia.</a:t>
            </a:r>
            <a:endParaRPr lang="en-ID" sz="2000" b="1">
              <a:latin typeface="ADLaM Display" panose="02010000000000000000" pitchFamily="2" charset="0"/>
              <a:ea typeface="ADLaM Display" panose="02010000000000000000" pitchFamily="2" charset="0"/>
              <a:cs typeface="ADLaM Display" panose="02010000000000000000" pitchFamily="2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9CF2E60-010C-DACB-8B06-05901B32B26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11532" y="3053808"/>
            <a:ext cx="5150277" cy="2575138"/>
          </a:xfrm>
          <a:prstGeom prst="rect">
            <a:avLst/>
          </a:prstGeom>
        </p:spPr>
      </p:pic>
      <p:sp>
        <p:nvSpPr>
          <p:cNvPr id="15" name="Rectangle 14">
            <a:extLst>
              <a:ext uri="{FF2B5EF4-FFF2-40B4-BE49-F238E27FC236}">
                <a16:creationId xmlns:a16="http://schemas.microsoft.com/office/drawing/2014/main" id="{E6995CE5-F890-4ABA-82A2-26507CE8D2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11228040" y="2313027"/>
            <a:ext cx="781700" cy="15238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515210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A31815-B499-F8D1-2503-B4EDED8014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Aborsi</a:t>
            </a:r>
            <a:endParaRPr lang="en-ID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AA6F7BB8-3CE2-65C3-B215-0BF6FAFAF7B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00543431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8261832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D5FD12D1-7426-AE7C-4883-220B8A5D8075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14037" r="1728"/>
          <a:stretch>
            <a:fillRect/>
          </a:stretch>
        </p:blipFill>
        <p:spPr>
          <a:xfrm>
            <a:off x="884698" y="877413"/>
            <a:ext cx="6406903" cy="5043096"/>
          </a:xfrm>
          <a:prstGeom prst="rect">
            <a:avLst/>
          </a:prstGeom>
        </p:spPr>
      </p:pic>
      <p:grpSp>
        <p:nvGrpSpPr>
          <p:cNvPr id="10" name="Group 9">
            <a:extLst>
              <a:ext uri="{FF2B5EF4-FFF2-40B4-BE49-F238E27FC236}">
                <a16:creationId xmlns:a16="http://schemas.microsoft.com/office/drawing/2014/main" id="{BE589684-54CA-64D8-C963-5F19FF75BF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884697" y="5858828"/>
            <a:ext cx="6406903" cy="123363"/>
            <a:chOff x="7015162" y="5858828"/>
            <a:chExt cx="4300544" cy="123363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9B56B8E8-B789-DA4D-E4BE-03FA3165B3D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6200000">
              <a:off x="9103753" y="3770237"/>
              <a:ext cx="123362" cy="4300544"/>
            </a:xfrm>
            <a:prstGeom prst="rect">
              <a:avLst/>
            </a:prstGeom>
            <a:gradFill>
              <a:gsLst>
                <a:gs pos="0">
                  <a:schemeClr val="accent2"/>
                </a:gs>
                <a:gs pos="100000">
                  <a:schemeClr val="accent5"/>
                </a:gs>
              </a:gsLst>
              <a:lin ang="18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2255D907-377D-0DF9-B4A4-4B44C46FBE3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6200000">
              <a:off x="10209789" y="4876274"/>
              <a:ext cx="123362" cy="2088471"/>
            </a:xfrm>
            <a:prstGeom prst="rect">
              <a:avLst/>
            </a:prstGeom>
            <a:gradFill>
              <a:gsLst>
                <a:gs pos="19000">
                  <a:schemeClr val="accent5">
                    <a:alpha val="0"/>
                  </a:schemeClr>
                </a:gs>
                <a:gs pos="100000">
                  <a:schemeClr val="accent5">
                    <a:lumMod val="60000"/>
                    <a:lumOff val="40000"/>
                  </a:schemeClr>
                </a:gs>
              </a:gsLst>
              <a:lin ang="6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23E5F981-4E11-E163-970B-A6A36235F1B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73694500"/>
              </p:ext>
            </p:extLst>
          </p:nvPr>
        </p:nvGraphicFramePr>
        <p:xfrm>
          <a:off x="7910284" y="2533476"/>
          <a:ext cx="3405415" cy="34478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7838912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B1B07B38-AABB-DE13-B023-AE2BD39BD2A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86247135"/>
              </p:ext>
            </p:extLst>
          </p:nvPr>
        </p:nvGraphicFramePr>
        <p:xfrm>
          <a:off x="838199" y="1825625"/>
          <a:ext cx="9514115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02AA8ADF-A3BE-E5FC-F718-2CB118652C1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763062750"/>
              </p:ext>
            </p:extLst>
          </p:nvPr>
        </p:nvGraphicFramePr>
        <p:xfrm>
          <a:off x="5983513" y="868475"/>
          <a:ext cx="5370287" cy="512104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5803151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1E274B-7713-B4C9-4F84-867A96CEA0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76693" y="2533476"/>
            <a:ext cx="4234394" cy="3447832"/>
          </a:xfrm>
        </p:spPr>
        <p:txBody>
          <a:bodyPr anchor="t">
            <a:normAutofit/>
          </a:bodyPr>
          <a:lstStyle/>
          <a:p>
            <a:pPr marL="0" indent="0">
              <a:buNone/>
            </a:pPr>
            <a:r>
              <a:rPr lang="en-US" sz="2000" dirty="0" err="1"/>
              <a:t>Secara</a:t>
            </a:r>
            <a:r>
              <a:rPr lang="en-US" sz="2000" dirty="0"/>
              <a:t> Rohani:</a:t>
            </a:r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r>
              <a:rPr lang="en-US" sz="2000" dirty="0"/>
              <a:t>Hidup </a:t>
            </a:r>
            <a:r>
              <a:rPr lang="en-US" sz="2000" dirty="0" err="1"/>
              <a:t>dilukiskan</a:t>
            </a:r>
            <a:r>
              <a:rPr lang="en-US" sz="2000" dirty="0"/>
              <a:t> </a:t>
            </a:r>
            <a:r>
              <a:rPr lang="en-US" sz="2000" dirty="0" err="1"/>
              <a:t>sebagai</a:t>
            </a:r>
            <a:r>
              <a:rPr lang="en-US" sz="2000" dirty="0"/>
              <a:t> </a:t>
            </a:r>
            <a:r>
              <a:rPr lang="en-US" sz="2000" dirty="0" err="1"/>
              <a:t>anugerah</a:t>
            </a:r>
            <a:r>
              <a:rPr lang="en-US" sz="2000" dirty="0"/>
              <a:t> Istimewa </a:t>
            </a:r>
            <a:r>
              <a:rPr lang="en-US" sz="2000" dirty="0" err="1"/>
              <a:t>dari</a:t>
            </a:r>
            <a:r>
              <a:rPr lang="en-US" sz="2000" dirty="0"/>
              <a:t> Sang </a:t>
            </a:r>
            <a:r>
              <a:rPr lang="en-US" sz="2000" dirty="0" err="1"/>
              <a:t>Pencipta</a:t>
            </a:r>
            <a:r>
              <a:rPr lang="en-US" sz="2000" dirty="0"/>
              <a:t> </a:t>
            </a:r>
            <a:r>
              <a:rPr lang="en-US" sz="2000" dirty="0" err="1"/>
              <a:t>langit</a:t>
            </a:r>
            <a:r>
              <a:rPr lang="en-US" sz="2000" dirty="0"/>
              <a:t> dan </a:t>
            </a:r>
            <a:r>
              <a:rPr lang="en-US" sz="2000" dirty="0" err="1"/>
              <a:t>bumi</a:t>
            </a:r>
            <a:r>
              <a:rPr lang="en-US" sz="2000" dirty="0"/>
              <a:t> (</a:t>
            </a:r>
            <a:r>
              <a:rPr lang="en-US" sz="2000" dirty="0" err="1"/>
              <a:t>kej</a:t>
            </a:r>
            <a:r>
              <a:rPr lang="en-US" sz="2000" dirty="0"/>
              <a:t> 2:7)</a:t>
            </a:r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r>
              <a:rPr lang="en-US" sz="2000" dirty="0" err="1"/>
              <a:t>Makhluk</a:t>
            </a:r>
            <a:r>
              <a:rPr lang="en-US" sz="2000" dirty="0"/>
              <a:t> yang </a:t>
            </a:r>
            <a:r>
              <a:rPr lang="en-US" sz="2000" dirty="0" err="1"/>
              <a:t>diciptakan</a:t>
            </a:r>
            <a:r>
              <a:rPr lang="en-US" sz="2000" dirty="0"/>
              <a:t> </a:t>
            </a:r>
            <a:r>
              <a:rPr lang="en-US" sz="2000" dirty="0" err="1"/>
              <a:t>sesuai</a:t>
            </a:r>
            <a:r>
              <a:rPr lang="en-US" sz="2000" dirty="0"/>
              <a:t> </a:t>
            </a:r>
            <a:r>
              <a:rPr lang="en-US" sz="2000" dirty="0" err="1"/>
              <a:t>citra_nya</a:t>
            </a:r>
            <a:r>
              <a:rPr lang="en-US" sz="2000" dirty="0"/>
              <a:t> (Kej 1:27; Kej 9:5-6) dan </a:t>
            </a:r>
            <a:r>
              <a:rPr lang="en-US" sz="2000" dirty="0" err="1"/>
              <a:t>bermartabat</a:t>
            </a:r>
            <a:r>
              <a:rPr lang="en-US" sz="2000" dirty="0"/>
              <a:t> </a:t>
            </a:r>
            <a:r>
              <a:rPr lang="en-US" sz="2000" dirty="0" err="1"/>
              <a:t>luhur</a:t>
            </a:r>
            <a:r>
              <a:rPr lang="en-US" sz="2000" dirty="0"/>
              <a:t>.</a:t>
            </a:r>
            <a:endParaRPr lang="en-ID" sz="2000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208DE25-3EB1-3AE8-DE70-CDB99061B233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45125" r="-1" b="-1"/>
          <a:stretch>
            <a:fillRect/>
          </a:stretch>
        </p:blipFill>
        <p:spPr>
          <a:xfrm>
            <a:off x="5854890" y="877414"/>
            <a:ext cx="5453545" cy="4984683"/>
          </a:xfrm>
          <a:prstGeom prst="rect">
            <a:avLst/>
          </a:prstGeom>
        </p:spPr>
      </p:pic>
      <p:grpSp>
        <p:nvGrpSpPr>
          <p:cNvPr id="9" name="Group 8">
            <a:extLst>
              <a:ext uri="{FF2B5EF4-FFF2-40B4-BE49-F238E27FC236}">
                <a16:creationId xmlns:a16="http://schemas.microsoft.com/office/drawing/2014/main" id="{434FA563-76F6-CDCF-AEA0-A7B78E44647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5025" y="6737718"/>
            <a:ext cx="12207200" cy="123363"/>
            <a:chOff x="-5025" y="6737718"/>
            <a:chExt cx="12207200" cy="123363"/>
          </a:xfrm>
        </p:grpSpPr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1D2E3CAA-F1BA-6695-301D-22564C38286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 flipH="1">
              <a:off x="6036894" y="695800"/>
              <a:ext cx="123362" cy="12207199"/>
            </a:xfrm>
            <a:prstGeom prst="rect">
              <a:avLst/>
            </a:prstGeom>
            <a:gradFill>
              <a:gsLst>
                <a:gs pos="0">
                  <a:schemeClr val="accent5"/>
                </a:gs>
                <a:gs pos="100000">
                  <a:schemeClr val="accent2"/>
                </a:gs>
              </a:gsLst>
              <a:lin ang="18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2F3F0F2C-04A5-144D-BDCF-C387072897E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6200000">
              <a:off x="9176406" y="3835311"/>
              <a:ext cx="123362" cy="5928176"/>
            </a:xfrm>
            <a:prstGeom prst="rect">
              <a:avLst/>
            </a:prstGeom>
            <a:gradFill>
              <a:gsLst>
                <a:gs pos="19000">
                  <a:schemeClr val="accent5">
                    <a:alpha val="0"/>
                  </a:schemeClr>
                </a:gs>
                <a:gs pos="100000">
                  <a:schemeClr val="accent5">
                    <a:lumMod val="60000"/>
                    <a:lumOff val="40000"/>
                  </a:schemeClr>
                </a:gs>
              </a:gsLst>
              <a:lin ang="6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731511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2215C6C6-E45C-4179-9FC1-E8A4C1D474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5FE9FE4C-C9E0-4C54-8010-EA9D29CD4D5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5400000">
            <a:off x="-1564726" y="1890469"/>
            <a:ext cx="5860051" cy="2079143"/>
            <a:chOff x="6081624" y="1998368"/>
            <a:chExt cx="5613457" cy="782175"/>
          </a:xfrm>
          <a:solidFill>
            <a:schemeClr val="accent4"/>
          </a:solidFill>
        </p:grpSpPr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56FAD6EF-0374-46BD-901E-E901DCA01F5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228040" y="2313027"/>
              <a:ext cx="781700" cy="15238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04847ABE-275E-4DCA-B164-A672D517FB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 flipV="1">
              <a:off x="6081624" y="1998844"/>
              <a:ext cx="5372968" cy="7816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5" name="Rectangle 14">
            <a:extLst>
              <a:ext uri="{FF2B5EF4-FFF2-40B4-BE49-F238E27FC236}">
                <a16:creationId xmlns:a16="http://schemas.microsoft.com/office/drawing/2014/main" id="{3776B14B-F2F4-4825-8DA8-8C7A0F2B396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9528" y="466344"/>
            <a:ext cx="11111729" cy="5917827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CF68092E-E0DA-ABCD-77F1-BEE89C36F75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58524494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5066716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45D37F4E-DDB4-456B-97E0-9937730A03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sketchy line">
            <a:extLst>
              <a:ext uri="{FF2B5EF4-FFF2-40B4-BE49-F238E27FC236}">
                <a16:creationId xmlns:a16="http://schemas.microsoft.com/office/drawing/2014/main" id="{B2DD41CD-8F47-4F56-AD12-4E2FF76969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2493" y="1681544"/>
            <a:ext cx="10972800" cy="18288"/>
          </a:xfrm>
          <a:custGeom>
            <a:avLst/>
            <a:gdLst>
              <a:gd name="connsiteX0" fmla="*/ 0 w 10972800"/>
              <a:gd name="connsiteY0" fmla="*/ 0 h 18288"/>
              <a:gd name="connsiteX1" fmla="*/ 356616 w 10972800"/>
              <a:gd name="connsiteY1" fmla="*/ 0 h 18288"/>
              <a:gd name="connsiteX2" fmla="*/ 1042416 w 10972800"/>
              <a:gd name="connsiteY2" fmla="*/ 0 h 18288"/>
              <a:gd name="connsiteX3" fmla="*/ 1947672 w 10972800"/>
              <a:gd name="connsiteY3" fmla="*/ 0 h 18288"/>
              <a:gd name="connsiteX4" fmla="*/ 2633472 w 10972800"/>
              <a:gd name="connsiteY4" fmla="*/ 0 h 18288"/>
              <a:gd name="connsiteX5" fmla="*/ 2990088 w 10972800"/>
              <a:gd name="connsiteY5" fmla="*/ 0 h 18288"/>
              <a:gd name="connsiteX6" fmla="*/ 3456432 w 10972800"/>
              <a:gd name="connsiteY6" fmla="*/ 0 h 18288"/>
              <a:gd name="connsiteX7" fmla="*/ 4361688 w 10972800"/>
              <a:gd name="connsiteY7" fmla="*/ 0 h 18288"/>
              <a:gd name="connsiteX8" fmla="*/ 5266944 w 10972800"/>
              <a:gd name="connsiteY8" fmla="*/ 0 h 18288"/>
              <a:gd name="connsiteX9" fmla="*/ 6172200 w 10972800"/>
              <a:gd name="connsiteY9" fmla="*/ 0 h 18288"/>
              <a:gd name="connsiteX10" fmla="*/ 6528816 w 10972800"/>
              <a:gd name="connsiteY10" fmla="*/ 0 h 18288"/>
              <a:gd name="connsiteX11" fmla="*/ 7214616 w 10972800"/>
              <a:gd name="connsiteY11" fmla="*/ 0 h 18288"/>
              <a:gd name="connsiteX12" fmla="*/ 7790688 w 10972800"/>
              <a:gd name="connsiteY12" fmla="*/ 0 h 18288"/>
              <a:gd name="connsiteX13" fmla="*/ 8147304 w 10972800"/>
              <a:gd name="connsiteY13" fmla="*/ 0 h 18288"/>
              <a:gd name="connsiteX14" fmla="*/ 9052560 w 10972800"/>
              <a:gd name="connsiteY14" fmla="*/ 0 h 18288"/>
              <a:gd name="connsiteX15" fmla="*/ 9409176 w 10972800"/>
              <a:gd name="connsiteY15" fmla="*/ 0 h 18288"/>
              <a:gd name="connsiteX16" fmla="*/ 9765792 w 10972800"/>
              <a:gd name="connsiteY16" fmla="*/ 0 h 18288"/>
              <a:gd name="connsiteX17" fmla="*/ 10341864 w 10972800"/>
              <a:gd name="connsiteY17" fmla="*/ 0 h 18288"/>
              <a:gd name="connsiteX18" fmla="*/ 10972800 w 10972800"/>
              <a:gd name="connsiteY18" fmla="*/ 0 h 18288"/>
              <a:gd name="connsiteX19" fmla="*/ 10972800 w 10972800"/>
              <a:gd name="connsiteY19" fmla="*/ 18288 h 18288"/>
              <a:gd name="connsiteX20" fmla="*/ 10177272 w 10972800"/>
              <a:gd name="connsiteY20" fmla="*/ 18288 h 18288"/>
              <a:gd name="connsiteX21" fmla="*/ 9820656 w 10972800"/>
              <a:gd name="connsiteY21" fmla="*/ 18288 h 18288"/>
              <a:gd name="connsiteX22" fmla="*/ 9464040 w 10972800"/>
              <a:gd name="connsiteY22" fmla="*/ 18288 h 18288"/>
              <a:gd name="connsiteX23" fmla="*/ 8778240 w 10972800"/>
              <a:gd name="connsiteY23" fmla="*/ 18288 h 18288"/>
              <a:gd name="connsiteX24" fmla="*/ 8421624 w 10972800"/>
              <a:gd name="connsiteY24" fmla="*/ 18288 h 18288"/>
              <a:gd name="connsiteX25" fmla="*/ 7735824 w 10972800"/>
              <a:gd name="connsiteY25" fmla="*/ 18288 h 18288"/>
              <a:gd name="connsiteX26" fmla="*/ 6940296 w 10972800"/>
              <a:gd name="connsiteY26" fmla="*/ 18288 h 18288"/>
              <a:gd name="connsiteX27" fmla="*/ 6254496 w 10972800"/>
              <a:gd name="connsiteY27" fmla="*/ 18288 h 18288"/>
              <a:gd name="connsiteX28" fmla="*/ 5458968 w 10972800"/>
              <a:gd name="connsiteY28" fmla="*/ 18288 h 18288"/>
              <a:gd name="connsiteX29" fmla="*/ 4663440 w 10972800"/>
              <a:gd name="connsiteY29" fmla="*/ 18288 h 18288"/>
              <a:gd name="connsiteX30" fmla="*/ 4306824 w 10972800"/>
              <a:gd name="connsiteY30" fmla="*/ 18288 h 18288"/>
              <a:gd name="connsiteX31" fmla="*/ 3840480 w 10972800"/>
              <a:gd name="connsiteY31" fmla="*/ 18288 h 18288"/>
              <a:gd name="connsiteX32" fmla="*/ 3264408 w 10972800"/>
              <a:gd name="connsiteY32" fmla="*/ 18288 h 18288"/>
              <a:gd name="connsiteX33" fmla="*/ 2578608 w 10972800"/>
              <a:gd name="connsiteY33" fmla="*/ 18288 h 18288"/>
              <a:gd name="connsiteX34" fmla="*/ 1673352 w 10972800"/>
              <a:gd name="connsiteY34" fmla="*/ 18288 h 18288"/>
              <a:gd name="connsiteX35" fmla="*/ 877824 w 10972800"/>
              <a:gd name="connsiteY35" fmla="*/ 18288 h 18288"/>
              <a:gd name="connsiteX36" fmla="*/ 0 w 10972800"/>
              <a:gd name="connsiteY36" fmla="*/ 18288 h 18288"/>
              <a:gd name="connsiteX37" fmla="*/ 0 w 10972800"/>
              <a:gd name="connsiteY37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</a:cxnLst>
            <a:rect l="l" t="t" r="r" b="b"/>
            <a:pathLst>
              <a:path w="10972800" h="18288" fill="none" extrusionOk="0">
                <a:moveTo>
                  <a:pt x="0" y="0"/>
                </a:moveTo>
                <a:cubicBezTo>
                  <a:pt x="165916" y="-1866"/>
                  <a:pt x="188720" y="13756"/>
                  <a:pt x="356616" y="0"/>
                </a:cubicBezTo>
                <a:cubicBezTo>
                  <a:pt x="524512" y="-13756"/>
                  <a:pt x="734781" y="8922"/>
                  <a:pt x="1042416" y="0"/>
                </a:cubicBezTo>
                <a:cubicBezTo>
                  <a:pt x="1350051" y="-8922"/>
                  <a:pt x="1595982" y="-26315"/>
                  <a:pt x="1947672" y="0"/>
                </a:cubicBezTo>
                <a:cubicBezTo>
                  <a:pt x="2299362" y="26315"/>
                  <a:pt x="2292691" y="-19526"/>
                  <a:pt x="2633472" y="0"/>
                </a:cubicBezTo>
                <a:cubicBezTo>
                  <a:pt x="2974253" y="19526"/>
                  <a:pt x="2857309" y="10773"/>
                  <a:pt x="2990088" y="0"/>
                </a:cubicBezTo>
                <a:cubicBezTo>
                  <a:pt x="3122867" y="-10773"/>
                  <a:pt x="3359343" y="7194"/>
                  <a:pt x="3456432" y="0"/>
                </a:cubicBezTo>
                <a:cubicBezTo>
                  <a:pt x="3553521" y="-7194"/>
                  <a:pt x="4136258" y="5108"/>
                  <a:pt x="4361688" y="0"/>
                </a:cubicBezTo>
                <a:cubicBezTo>
                  <a:pt x="4587118" y="-5108"/>
                  <a:pt x="4992424" y="-42958"/>
                  <a:pt x="5266944" y="0"/>
                </a:cubicBezTo>
                <a:cubicBezTo>
                  <a:pt x="5541464" y="42958"/>
                  <a:pt x="5882966" y="-3430"/>
                  <a:pt x="6172200" y="0"/>
                </a:cubicBezTo>
                <a:cubicBezTo>
                  <a:pt x="6461434" y="3430"/>
                  <a:pt x="6432127" y="6688"/>
                  <a:pt x="6528816" y="0"/>
                </a:cubicBezTo>
                <a:cubicBezTo>
                  <a:pt x="6625505" y="-6688"/>
                  <a:pt x="6916805" y="-436"/>
                  <a:pt x="7214616" y="0"/>
                </a:cubicBezTo>
                <a:cubicBezTo>
                  <a:pt x="7512427" y="436"/>
                  <a:pt x="7626159" y="-6909"/>
                  <a:pt x="7790688" y="0"/>
                </a:cubicBezTo>
                <a:cubicBezTo>
                  <a:pt x="7955217" y="6909"/>
                  <a:pt x="8048891" y="15307"/>
                  <a:pt x="8147304" y="0"/>
                </a:cubicBezTo>
                <a:cubicBezTo>
                  <a:pt x="8245717" y="-15307"/>
                  <a:pt x="8645618" y="-11734"/>
                  <a:pt x="9052560" y="0"/>
                </a:cubicBezTo>
                <a:cubicBezTo>
                  <a:pt x="9459502" y="11734"/>
                  <a:pt x="9320584" y="8388"/>
                  <a:pt x="9409176" y="0"/>
                </a:cubicBezTo>
                <a:cubicBezTo>
                  <a:pt x="9497768" y="-8388"/>
                  <a:pt x="9644192" y="8379"/>
                  <a:pt x="9765792" y="0"/>
                </a:cubicBezTo>
                <a:cubicBezTo>
                  <a:pt x="9887392" y="-8379"/>
                  <a:pt x="10105220" y="-12663"/>
                  <a:pt x="10341864" y="0"/>
                </a:cubicBezTo>
                <a:cubicBezTo>
                  <a:pt x="10578508" y="12663"/>
                  <a:pt x="10773103" y="-5786"/>
                  <a:pt x="10972800" y="0"/>
                </a:cubicBezTo>
                <a:cubicBezTo>
                  <a:pt x="10972146" y="8818"/>
                  <a:pt x="10972240" y="13823"/>
                  <a:pt x="10972800" y="18288"/>
                </a:cubicBezTo>
                <a:cubicBezTo>
                  <a:pt x="10588778" y="31598"/>
                  <a:pt x="10543381" y="-12698"/>
                  <a:pt x="10177272" y="18288"/>
                </a:cubicBezTo>
                <a:cubicBezTo>
                  <a:pt x="9811163" y="49274"/>
                  <a:pt x="9996817" y="25662"/>
                  <a:pt x="9820656" y="18288"/>
                </a:cubicBezTo>
                <a:cubicBezTo>
                  <a:pt x="9644495" y="10914"/>
                  <a:pt x="9607007" y="31631"/>
                  <a:pt x="9464040" y="18288"/>
                </a:cubicBezTo>
                <a:cubicBezTo>
                  <a:pt x="9321073" y="4945"/>
                  <a:pt x="9114189" y="28940"/>
                  <a:pt x="8778240" y="18288"/>
                </a:cubicBezTo>
                <a:cubicBezTo>
                  <a:pt x="8442291" y="7636"/>
                  <a:pt x="8594763" y="987"/>
                  <a:pt x="8421624" y="18288"/>
                </a:cubicBezTo>
                <a:cubicBezTo>
                  <a:pt x="8248485" y="35589"/>
                  <a:pt x="7929515" y="37573"/>
                  <a:pt x="7735824" y="18288"/>
                </a:cubicBezTo>
                <a:cubicBezTo>
                  <a:pt x="7542133" y="-997"/>
                  <a:pt x="7252504" y="33858"/>
                  <a:pt x="6940296" y="18288"/>
                </a:cubicBezTo>
                <a:cubicBezTo>
                  <a:pt x="6628088" y="2718"/>
                  <a:pt x="6528503" y="48389"/>
                  <a:pt x="6254496" y="18288"/>
                </a:cubicBezTo>
                <a:cubicBezTo>
                  <a:pt x="5980489" y="-11813"/>
                  <a:pt x="5695784" y="-3740"/>
                  <a:pt x="5458968" y="18288"/>
                </a:cubicBezTo>
                <a:cubicBezTo>
                  <a:pt x="5222152" y="40316"/>
                  <a:pt x="5010751" y="19095"/>
                  <a:pt x="4663440" y="18288"/>
                </a:cubicBezTo>
                <a:cubicBezTo>
                  <a:pt x="4316129" y="17481"/>
                  <a:pt x="4425552" y="1606"/>
                  <a:pt x="4306824" y="18288"/>
                </a:cubicBezTo>
                <a:cubicBezTo>
                  <a:pt x="4188096" y="34970"/>
                  <a:pt x="3941535" y="7481"/>
                  <a:pt x="3840480" y="18288"/>
                </a:cubicBezTo>
                <a:cubicBezTo>
                  <a:pt x="3739425" y="29095"/>
                  <a:pt x="3402388" y="17641"/>
                  <a:pt x="3264408" y="18288"/>
                </a:cubicBezTo>
                <a:cubicBezTo>
                  <a:pt x="3126428" y="18935"/>
                  <a:pt x="2776779" y="9983"/>
                  <a:pt x="2578608" y="18288"/>
                </a:cubicBezTo>
                <a:cubicBezTo>
                  <a:pt x="2380437" y="26593"/>
                  <a:pt x="1909468" y="25818"/>
                  <a:pt x="1673352" y="18288"/>
                </a:cubicBezTo>
                <a:cubicBezTo>
                  <a:pt x="1437236" y="10758"/>
                  <a:pt x="1131180" y="49884"/>
                  <a:pt x="877824" y="18288"/>
                </a:cubicBezTo>
                <a:cubicBezTo>
                  <a:pt x="624468" y="-13308"/>
                  <a:pt x="206753" y="2195"/>
                  <a:pt x="0" y="18288"/>
                </a:cubicBezTo>
                <a:cubicBezTo>
                  <a:pt x="313" y="10654"/>
                  <a:pt x="-263" y="4056"/>
                  <a:pt x="0" y="0"/>
                </a:cubicBezTo>
                <a:close/>
              </a:path>
              <a:path w="10972800" h="18288" stroke="0" extrusionOk="0">
                <a:moveTo>
                  <a:pt x="0" y="0"/>
                </a:moveTo>
                <a:cubicBezTo>
                  <a:pt x="164017" y="-17675"/>
                  <a:pt x="309425" y="9913"/>
                  <a:pt x="466344" y="0"/>
                </a:cubicBezTo>
                <a:cubicBezTo>
                  <a:pt x="623263" y="-9913"/>
                  <a:pt x="659300" y="-14524"/>
                  <a:pt x="822960" y="0"/>
                </a:cubicBezTo>
                <a:cubicBezTo>
                  <a:pt x="986620" y="14524"/>
                  <a:pt x="1105222" y="-16481"/>
                  <a:pt x="1289304" y="0"/>
                </a:cubicBezTo>
                <a:cubicBezTo>
                  <a:pt x="1473386" y="16481"/>
                  <a:pt x="1693223" y="26161"/>
                  <a:pt x="1975104" y="0"/>
                </a:cubicBezTo>
                <a:cubicBezTo>
                  <a:pt x="2256985" y="-26161"/>
                  <a:pt x="2435781" y="23061"/>
                  <a:pt x="2770632" y="0"/>
                </a:cubicBezTo>
                <a:cubicBezTo>
                  <a:pt x="3105483" y="-23061"/>
                  <a:pt x="3247479" y="-44011"/>
                  <a:pt x="3675888" y="0"/>
                </a:cubicBezTo>
                <a:cubicBezTo>
                  <a:pt x="4104297" y="44011"/>
                  <a:pt x="4280918" y="4017"/>
                  <a:pt x="4581144" y="0"/>
                </a:cubicBezTo>
                <a:cubicBezTo>
                  <a:pt x="4881370" y="-4017"/>
                  <a:pt x="5021699" y="-11889"/>
                  <a:pt x="5157216" y="0"/>
                </a:cubicBezTo>
                <a:cubicBezTo>
                  <a:pt x="5292733" y="11889"/>
                  <a:pt x="5603398" y="-17698"/>
                  <a:pt x="5952744" y="0"/>
                </a:cubicBezTo>
                <a:cubicBezTo>
                  <a:pt x="6302090" y="17698"/>
                  <a:pt x="6353093" y="-11909"/>
                  <a:pt x="6638544" y="0"/>
                </a:cubicBezTo>
                <a:cubicBezTo>
                  <a:pt x="6923995" y="11909"/>
                  <a:pt x="7053404" y="21630"/>
                  <a:pt x="7214616" y="0"/>
                </a:cubicBezTo>
                <a:cubicBezTo>
                  <a:pt x="7375828" y="-21630"/>
                  <a:pt x="7837963" y="3886"/>
                  <a:pt x="8010144" y="0"/>
                </a:cubicBezTo>
                <a:cubicBezTo>
                  <a:pt x="8182325" y="-3886"/>
                  <a:pt x="8224183" y="16009"/>
                  <a:pt x="8366760" y="0"/>
                </a:cubicBezTo>
                <a:cubicBezTo>
                  <a:pt x="8509337" y="-16009"/>
                  <a:pt x="8687920" y="-5720"/>
                  <a:pt x="8942832" y="0"/>
                </a:cubicBezTo>
                <a:cubicBezTo>
                  <a:pt x="9197744" y="5720"/>
                  <a:pt x="9368437" y="20479"/>
                  <a:pt x="9628632" y="0"/>
                </a:cubicBezTo>
                <a:cubicBezTo>
                  <a:pt x="9888827" y="-20479"/>
                  <a:pt x="10560858" y="-20746"/>
                  <a:pt x="10972800" y="0"/>
                </a:cubicBezTo>
                <a:cubicBezTo>
                  <a:pt x="10972186" y="5722"/>
                  <a:pt x="10972980" y="12495"/>
                  <a:pt x="10972800" y="18288"/>
                </a:cubicBezTo>
                <a:cubicBezTo>
                  <a:pt x="10786146" y="12536"/>
                  <a:pt x="10623717" y="14033"/>
                  <a:pt x="10506456" y="18288"/>
                </a:cubicBezTo>
                <a:cubicBezTo>
                  <a:pt x="10389195" y="22543"/>
                  <a:pt x="10296178" y="20107"/>
                  <a:pt x="10149840" y="18288"/>
                </a:cubicBezTo>
                <a:cubicBezTo>
                  <a:pt x="10003502" y="16469"/>
                  <a:pt x="9767530" y="28891"/>
                  <a:pt x="9464040" y="18288"/>
                </a:cubicBezTo>
                <a:cubicBezTo>
                  <a:pt x="9160550" y="7685"/>
                  <a:pt x="9229050" y="2659"/>
                  <a:pt x="8997696" y="18288"/>
                </a:cubicBezTo>
                <a:cubicBezTo>
                  <a:pt x="8766342" y="33917"/>
                  <a:pt x="8340136" y="34864"/>
                  <a:pt x="8092440" y="18288"/>
                </a:cubicBezTo>
                <a:cubicBezTo>
                  <a:pt x="7844744" y="1712"/>
                  <a:pt x="7863720" y="27405"/>
                  <a:pt x="7735824" y="18288"/>
                </a:cubicBezTo>
                <a:cubicBezTo>
                  <a:pt x="7607928" y="9171"/>
                  <a:pt x="7323619" y="461"/>
                  <a:pt x="7050024" y="18288"/>
                </a:cubicBezTo>
                <a:cubicBezTo>
                  <a:pt x="6776429" y="36115"/>
                  <a:pt x="6787899" y="28206"/>
                  <a:pt x="6693408" y="18288"/>
                </a:cubicBezTo>
                <a:cubicBezTo>
                  <a:pt x="6598917" y="8370"/>
                  <a:pt x="6395231" y="19114"/>
                  <a:pt x="6227064" y="18288"/>
                </a:cubicBezTo>
                <a:cubicBezTo>
                  <a:pt x="6058897" y="17462"/>
                  <a:pt x="5618582" y="1091"/>
                  <a:pt x="5431536" y="18288"/>
                </a:cubicBezTo>
                <a:cubicBezTo>
                  <a:pt x="5244490" y="35485"/>
                  <a:pt x="4729797" y="-9650"/>
                  <a:pt x="4526280" y="18288"/>
                </a:cubicBezTo>
                <a:cubicBezTo>
                  <a:pt x="4322763" y="46226"/>
                  <a:pt x="4216797" y="756"/>
                  <a:pt x="4059936" y="18288"/>
                </a:cubicBezTo>
                <a:cubicBezTo>
                  <a:pt x="3903075" y="35820"/>
                  <a:pt x="3537912" y="42098"/>
                  <a:pt x="3374136" y="18288"/>
                </a:cubicBezTo>
                <a:cubicBezTo>
                  <a:pt x="3210360" y="-5522"/>
                  <a:pt x="3126842" y="39135"/>
                  <a:pt x="2907792" y="18288"/>
                </a:cubicBezTo>
                <a:cubicBezTo>
                  <a:pt x="2688742" y="-2559"/>
                  <a:pt x="2490436" y="34100"/>
                  <a:pt x="2112264" y="18288"/>
                </a:cubicBezTo>
                <a:cubicBezTo>
                  <a:pt x="1734092" y="2476"/>
                  <a:pt x="1744622" y="-7274"/>
                  <a:pt x="1536192" y="18288"/>
                </a:cubicBezTo>
                <a:cubicBezTo>
                  <a:pt x="1327762" y="43850"/>
                  <a:pt x="1189025" y="6435"/>
                  <a:pt x="1069848" y="18288"/>
                </a:cubicBezTo>
                <a:cubicBezTo>
                  <a:pt x="950671" y="30141"/>
                  <a:pt x="858345" y="33684"/>
                  <a:pt x="713232" y="18288"/>
                </a:cubicBezTo>
                <a:cubicBezTo>
                  <a:pt x="568119" y="2892"/>
                  <a:pt x="250292" y="5410"/>
                  <a:pt x="0" y="18288"/>
                </a:cubicBezTo>
                <a:cubicBezTo>
                  <a:pt x="465" y="13062"/>
                  <a:pt x="-894" y="9029"/>
                  <a:pt x="0" y="0"/>
                </a:cubicBezTo>
                <a:close/>
              </a:path>
            </a:pathLst>
          </a:custGeom>
          <a:solidFill>
            <a:schemeClr val="accent2">
              <a:alpha val="75000"/>
            </a:schemeClr>
          </a:solidFill>
          <a:ln w="44450" cap="rnd">
            <a:solidFill>
              <a:schemeClr val="accent2">
                <a:alpha val="75000"/>
              </a:schemeClr>
            </a:solidFill>
            <a:round/>
            <a:extLst>
              <a:ext uri="{C807C97D-BFC1-408E-A445-0C87EB9F89A2}">
                <ask:lineSketchStyleProps xmlns:ask="http://schemas.microsoft.com/office/drawing/2018/sketchyshapes" sd="2727557108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463E66-1837-55B6-31D9-798B819241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2493" y="2071316"/>
            <a:ext cx="2638793" cy="4119172"/>
          </a:xfrm>
        </p:spPr>
        <p:txBody>
          <a:bodyPr anchor="t">
            <a:normAutofit/>
          </a:bodyPr>
          <a:lstStyle/>
          <a:p>
            <a:pPr marL="0" indent="0" algn="ctr">
              <a:buNone/>
            </a:pPr>
            <a:r>
              <a:rPr lang="en-US" sz="2200" i="1" dirty="0">
                <a:highlight>
                  <a:srgbClr val="FFFF00"/>
                </a:highlight>
              </a:rPr>
              <a:t>Hidup </a:t>
            </a:r>
            <a:r>
              <a:rPr lang="en-US" sz="2200" i="1" dirty="0" err="1">
                <a:highlight>
                  <a:srgbClr val="FFFF00"/>
                </a:highlight>
              </a:rPr>
              <a:t>manusia</a:t>
            </a:r>
            <a:r>
              <a:rPr lang="en-US" sz="2200" i="1" dirty="0">
                <a:highlight>
                  <a:srgbClr val="FFFF00"/>
                </a:highlight>
              </a:rPr>
              <a:t> </a:t>
            </a:r>
            <a:r>
              <a:rPr lang="en-US" sz="2200" i="1" dirty="0" err="1">
                <a:highlight>
                  <a:srgbClr val="FFFF00"/>
                </a:highlight>
              </a:rPr>
              <a:t>tidak</a:t>
            </a:r>
            <a:r>
              <a:rPr lang="en-US" sz="2200" i="1" dirty="0">
                <a:highlight>
                  <a:srgbClr val="FFFF00"/>
                </a:highlight>
              </a:rPr>
              <a:t> </a:t>
            </a:r>
            <a:r>
              <a:rPr lang="en-US" sz="2200" i="1" dirty="0" err="1">
                <a:highlight>
                  <a:srgbClr val="FFFF00"/>
                </a:highlight>
              </a:rPr>
              <a:t>bisa</a:t>
            </a:r>
            <a:r>
              <a:rPr lang="en-US" sz="2200" i="1" dirty="0">
                <a:highlight>
                  <a:srgbClr val="FFFF00"/>
                </a:highlight>
              </a:rPr>
              <a:t> </a:t>
            </a:r>
            <a:r>
              <a:rPr lang="en-US" sz="2200" i="1" dirty="0" err="1">
                <a:highlight>
                  <a:srgbClr val="FFFF00"/>
                </a:highlight>
              </a:rPr>
              <a:t>direduksi</a:t>
            </a:r>
            <a:r>
              <a:rPr lang="en-US" sz="2200" i="1" dirty="0">
                <a:highlight>
                  <a:srgbClr val="FFFF00"/>
                </a:highlight>
              </a:rPr>
              <a:t> </a:t>
            </a:r>
            <a:r>
              <a:rPr lang="en-US" sz="2200" i="1" dirty="0" err="1">
                <a:highlight>
                  <a:srgbClr val="FFFF00"/>
                </a:highlight>
              </a:rPr>
              <a:t>menjadi</a:t>
            </a:r>
            <a:r>
              <a:rPr lang="en-US" sz="2200" i="1" dirty="0">
                <a:highlight>
                  <a:srgbClr val="FFFF00"/>
                </a:highlight>
              </a:rPr>
              <a:t> </a:t>
            </a:r>
            <a:r>
              <a:rPr lang="en-US" sz="2200" i="1" dirty="0" err="1">
                <a:highlight>
                  <a:srgbClr val="FFFF00"/>
                </a:highlight>
              </a:rPr>
              <a:t>tubuh</a:t>
            </a:r>
            <a:r>
              <a:rPr lang="en-US" sz="2200" i="1" dirty="0">
                <a:highlight>
                  <a:srgbClr val="FFFF00"/>
                </a:highlight>
              </a:rPr>
              <a:t> </a:t>
            </a:r>
            <a:r>
              <a:rPr lang="en-US" sz="2200" i="1" dirty="0" err="1">
                <a:highlight>
                  <a:srgbClr val="FFFF00"/>
                </a:highlight>
              </a:rPr>
              <a:t>saja</a:t>
            </a:r>
            <a:r>
              <a:rPr lang="en-US" sz="2200" i="1" dirty="0">
                <a:highlight>
                  <a:srgbClr val="FFFF00"/>
                </a:highlight>
              </a:rPr>
              <a:t>, </a:t>
            </a:r>
            <a:r>
              <a:rPr lang="en-US" sz="2200" i="1" dirty="0" err="1">
                <a:highlight>
                  <a:srgbClr val="FFFF00"/>
                </a:highlight>
              </a:rPr>
              <a:t>sebab</a:t>
            </a:r>
            <a:r>
              <a:rPr lang="en-US" sz="2200" i="1" dirty="0">
                <a:highlight>
                  <a:srgbClr val="FFFF00"/>
                </a:highlight>
              </a:rPr>
              <a:t> </a:t>
            </a:r>
            <a:r>
              <a:rPr lang="en-US" sz="2200" i="1" dirty="0" err="1">
                <a:highlight>
                  <a:srgbClr val="FFFF00"/>
                </a:highlight>
              </a:rPr>
              <a:t>hidup</a:t>
            </a:r>
            <a:r>
              <a:rPr lang="en-US" sz="2200" i="1" dirty="0">
                <a:highlight>
                  <a:srgbClr val="FFFF00"/>
                </a:highlight>
              </a:rPr>
              <a:t> </a:t>
            </a:r>
            <a:r>
              <a:rPr lang="en-US" sz="2200" i="1" dirty="0" err="1">
                <a:highlight>
                  <a:srgbClr val="FFFF00"/>
                </a:highlight>
              </a:rPr>
              <a:t>manusia</a:t>
            </a:r>
            <a:r>
              <a:rPr lang="en-US" sz="2200" i="1" dirty="0">
                <a:highlight>
                  <a:srgbClr val="FFFF00"/>
                </a:highlight>
              </a:rPr>
              <a:t> </a:t>
            </a:r>
            <a:r>
              <a:rPr lang="en-US" sz="2200" i="1" dirty="0" err="1">
                <a:highlight>
                  <a:srgbClr val="FFFF00"/>
                </a:highlight>
              </a:rPr>
              <a:t>terpaut</a:t>
            </a:r>
            <a:r>
              <a:rPr lang="en-US" sz="2200" i="1" dirty="0">
                <a:highlight>
                  <a:srgbClr val="FFFF00"/>
                </a:highlight>
              </a:rPr>
              <a:t> </a:t>
            </a:r>
            <a:r>
              <a:rPr lang="en-US" sz="2200" i="1" dirty="0" err="1">
                <a:highlight>
                  <a:srgbClr val="FFFF00"/>
                </a:highlight>
              </a:rPr>
              <a:t>dengan</a:t>
            </a:r>
            <a:r>
              <a:rPr lang="en-US" sz="2200" i="1" dirty="0">
                <a:highlight>
                  <a:srgbClr val="FFFF00"/>
                </a:highlight>
              </a:rPr>
              <a:t> </a:t>
            </a:r>
            <a:r>
              <a:rPr lang="en-US" sz="2200" i="1" dirty="0" err="1">
                <a:highlight>
                  <a:srgbClr val="FFFF00"/>
                </a:highlight>
              </a:rPr>
              <a:t>keberadaan</a:t>
            </a:r>
            <a:r>
              <a:rPr lang="en-US" sz="2200" i="1" dirty="0">
                <a:highlight>
                  <a:srgbClr val="FFFF00"/>
                </a:highlight>
              </a:rPr>
              <a:t> </a:t>
            </a:r>
            <a:r>
              <a:rPr lang="en-US" sz="2200" i="1" dirty="0" err="1">
                <a:highlight>
                  <a:srgbClr val="FFFF00"/>
                </a:highlight>
              </a:rPr>
              <a:t>manusia</a:t>
            </a:r>
            <a:r>
              <a:rPr lang="en-US" sz="2200" i="1" dirty="0">
                <a:highlight>
                  <a:srgbClr val="FFFF00"/>
                </a:highlight>
              </a:rPr>
              <a:t> </a:t>
            </a:r>
            <a:r>
              <a:rPr lang="en-US" sz="2200" i="1" dirty="0" err="1">
                <a:highlight>
                  <a:srgbClr val="FFFF00"/>
                </a:highlight>
              </a:rPr>
              <a:t>sebagai</a:t>
            </a:r>
            <a:r>
              <a:rPr lang="en-US" sz="2200" i="1" dirty="0">
                <a:highlight>
                  <a:srgbClr val="FFFF00"/>
                </a:highlight>
              </a:rPr>
              <a:t> </a:t>
            </a:r>
            <a:r>
              <a:rPr lang="en-US" sz="2200" i="1" dirty="0" err="1">
                <a:highlight>
                  <a:srgbClr val="FFFF00"/>
                </a:highlight>
              </a:rPr>
              <a:t>ciptaan</a:t>
            </a:r>
            <a:r>
              <a:rPr lang="en-US" sz="2200" i="1" dirty="0">
                <a:highlight>
                  <a:srgbClr val="FFFF00"/>
                </a:highlight>
              </a:rPr>
              <a:t> yang </a:t>
            </a:r>
            <a:r>
              <a:rPr lang="en-US" sz="2200" i="1" dirty="0" err="1">
                <a:highlight>
                  <a:srgbClr val="FFFF00"/>
                </a:highlight>
              </a:rPr>
              <a:t>mampu</a:t>
            </a:r>
            <a:r>
              <a:rPr lang="en-US" sz="2200" i="1" dirty="0">
                <a:highlight>
                  <a:srgbClr val="FFFF00"/>
                </a:highlight>
              </a:rPr>
              <a:t> </a:t>
            </a:r>
            <a:r>
              <a:rPr lang="en-US" sz="2200" i="1" dirty="0" err="1">
                <a:highlight>
                  <a:srgbClr val="FFFF00"/>
                </a:highlight>
              </a:rPr>
              <a:t>bertanya</a:t>
            </a:r>
            <a:r>
              <a:rPr lang="en-US" sz="2200" i="1" dirty="0">
                <a:highlight>
                  <a:srgbClr val="FFFF00"/>
                </a:highlight>
              </a:rPr>
              <a:t> </a:t>
            </a:r>
            <a:r>
              <a:rPr lang="en-US" sz="2200" i="1" dirty="0" err="1">
                <a:highlight>
                  <a:srgbClr val="FFFF00"/>
                </a:highlight>
              </a:rPr>
              <a:t>apa</a:t>
            </a:r>
            <a:r>
              <a:rPr lang="en-US" sz="2200" i="1" dirty="0">
                <a:highlight>
                  <a:srgbClr val="FFFF00"/>
                </a:highlight>
              </a:rPr>
              <a:t> </a:t>
            </a:r>
            <a:r>
              <a:rPr lang="en-US" sz="2200" i="1" dirty="0" err="1">
                <a:highlight>
                  <a:srgbClr val="FFFF00"/>
                </a:highlight>
              </a:rPr>
              <a:t>artinya</a:t>
            </a:r>
            <a:r>
              <a:rPr lang="en-US" sz="2200" i="1" dirty="0">
                <a:highlight>
                  <a:srgbClr val="FFFF00"/>
                </a:highlight>
              </a:rPr>
              <a:t> </a:t>
            </a:r>
            <a:r>
              <a:rPr lang="en-US" sz="2200" i="1" dirty="0" err="1">
                <a:highlight>
                  <a:srgbClr val="FFFF00"/>
                </a:highlight>
              </a:rPr>
              <a:t>memiliki</a:t>
            </a:r>
            <a:r>
              <a:rPr lang="en-US" sz="2200" i="1" dirty="0">
                <a:highlight>
                  <a:srgbClr val="FFFF00"/>
                </a:highlight>
              </a:rPr>
              <a:t> </a:t>
            </a:r>
            <a:r>
              <a:rPr lang="en-US" sz="2200" i="1" dirty="0" err="1">
                <a:highlight>
                  <a:srgbClr val="FFFF00"/>
                </a:highlight>
              </a:rPr>
              <a:t>hidup</a:t>
            </a:r>
            <a:r>
              <a:rPr lang="en-US" sz="2200" i="1" dirty="0">
                <a:highlight>
                  <a:srgbClr val="FFFF00"/>
                </a:highlight>
              </a:rPr>
              <a:t> dan </a:t>
            </a:r>
            <a:r>
              <a:rPr lang="en-US" sz="2200" i="1" dirty="0" err="1">
                <a:highlight>
                  <a:srgbClr val="FFFF00"/>
                </a:highlight>
              </a:rPr>
              <a:t>makna</a:t>
            </a:r>
            <a:r>
              <a:rPr lang="en-US" sz="2200" i="1" dirty="0">
                <a:highlight>
                  <a:srgbClr val="FFFF00"/>
                </a:highlight>
              </a:rPr>
              <a:t> </a:t>
            </a:r>
            <a:r>
              <a:rPr lang="en-US" sz="2200" i="1" dirty="0" err="1">
                <a:highlight>
                  <a:srgbClr val="FFFF00"/>
                </a:highlight>
              </a:rPr>
              <a:t>hidup</a:t>
            </a:r>
            <a:r>
              <a:rPr lang="en-US" sz="2200" i="1" dirty="0">
                <a:highlight>
                  <a:srgbClr val="FFFF00"/>
                </a:highlight>
              </a:rPr>
              <a:t> di </a:t>
            </a:r>
            <a:r>
              <a:rPr lang="en-US" sz="2200" i="1" dirty="0" err="1">
                <a:highlight>
                  <a:srgbClr val="FFFF00"/>
                </a:highlight>
              </a:rPr>
              <a:t>balik</a:t>
            </a:r>
            <a:r>
              <a:rPr lang="en-US" sz="2200" i="1" dirty="0">
                <a:highlight>
                  <a:srgbClr val="FFFF00"/>
                </a:highlight>
              </a:rPr>
              <a:t> </a:t>
            </a:r>
            <a:r>
              <a:rPr lang="en-US" sz="2200" i="1" dirty="0" err="1">
                <a:highlight>
                  <a:srgbClr val="FFFF00"/>
                </a:highlight>
              </a:rPr>
              <a:t>kematian</a:t>
            </a:r>
            <a:r>
              <a:rPr lang="en-US" sz="2200" i="1" dirty="0">
                <a:highlight>
                  <a:srgbClr val="FFFF00"/>
                </a:highlight>
              </a:rPr>
              <a:t>.</a:t>
            </a:r>
            <a:endParaRPr lang="en-ID" sz="2200" i="1" dirty="0">
              <a:highlight>
                <a:srgbClr val="FFFF00"/>
              </a:highlight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B04DA43-FB9D-D943-1099-2846857C9A2D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168" r="628" b="2"/>
          <a:stretch>
            <a:fillRect/>
          </a:stretch>
        </p:blipFill>
        <p:spPr>
          <a:xfrm>
            <a:off x="7926059" y="1380744"/>
            <a:ext cx="3941064" cy="4096512"/>
          </a:xfrm>
          <a:prstGeom prst="rect">
            <a:avLst/>
          </a:prstGeom>
        </p:spPr>
      </p:pic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1C07E3FC-0968-162C-599F-9B599A866DD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146397783"/>
              </p:ext>
            </p:extLst>
          </p:nvPr>
        </p:nvGraphicFramePr>
        <p:xfrm>
          <a:off x="3722914" y="1032740"/>
          <a:ext cx="4379686" cy="51577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2120876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1D69CE-5158-F0A2-3DD7-A834E8808D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err="1"/>
              <a:t>Pandangan</a:t>
            </a:r>
            <a:r>
              <a:rPr lang="en-US" dirty="0"/>
              <a:t> </a:t>
            </a:r>
            <a:r>
              <a:rPr lang="en-US" dirty="0" err="1"/>
              <a:t>Dualistik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F53864-6465-95F0-45DA-C0AE88AE3E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 err="1"/>
              <a:t>Pemisahan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>
                <a:highlight>
                  <a:srgbClr val="FFFF00"/>
                </a:highlight>
              </a:rPr>
              <a:t>tidak</a:t>
            </a:r>
            <a:r>
              <a:rPr lang="en-US" dirty="0">
                <a:highlight>
                  <a:srgbClr val="FFFF00"/>
                </a:highlight>
              </a:rPr>
              <a:t> </a:t>
            </a:r>
            <a:r>
              <a:rPr lang="en-US" dirty="0" err="1">
                <a:highlight>
                  <a:srgbClr val="FFFF00"/>
                </a:highlight>
              </a:rPr>
              <a:t>ada</a:t>
            </a:r>
            <a:r>
              <a:rPr lang="en-US" dirty="0">
                <a:highlight>
                  <a:srgbClr val="FFFF00"/>
                </a:highlight>
              </a:rPr>
              <a:t> </a:t>
            </a:r>
            <a:r>
              <a:rPr lang="en-US" dirty="0" err="1">
                <a:highlight>
                  <a:srgbClr val="FFFF00"/>
                </a:highlight>
              </a:rPr>
              <a:t>hubungan</a:t>
            </a:r>
            <a:r>
              <a:rPr lang="en-US" dirty="0">
                <a:highlight>
                  <a:srgbClr val="FFFF00"/>
                </a:highlight>
              </a:rPr>
              <a:t> </a:t>
            </a:r>
            <a:r>
              <a:rPr lang="en-US" dirty="0" err="1"/>
              <a:t>antara</a:t>
            </a:r>
            <a:r>
              <a:rPr lang="en-US" dirty="0"/>
              <a:t> </a:t>
            </a:r>
            <a:r>
              <a:rPr lang="en-US" b="1" dirty="0" err="1"/>
              <a:t>tubuh</a:t>
            </a:r>
            <a:r>
              <a:rPr lang="en-US" b="1" dirty="0"/>
              <a:t> dan </a:t>
            </a:r>
            <a:r>
              <a:rPr lang="en-US" b="1" dirty="0" err="1"/>
              <a:t>jiwa</a:t>
            </a:r>
            <a:r>
              <a:rPr lang="en-US" b="1" dirty="0"/>
              <a:t>.</a:t>
            </a:r>
          </a:p>
          <a:p>
            <a:pPr marL="0" indent="0">
              <a:buNone/>
            </a:pPr>
            <a:endParaRPr lang="en-US" b="1" dirty="0"/>
          </a:p>
          <a:p>
            <a:pPr marL="0" indent="0">
              <a:buNone/>
            </a:pPr>
            <a:r>
              <a:rPr lang="en-US" b="1" dirty="0"/>
              <a:t>Plato : </a:t>
            </a:r>
            <a:r>
              <a:rPr lang="en-US" b="1" dirty="0" err="1"/>
              <a:t>Kesatuan</a:t>
            </a:r>
            <a:r>
              <a:rPr lang="en-US" b="1" dirty="0"/>
              <a:t> </a:t>
            </a:r>
            <a:r>
              <a:rPr lang="en-US" b="1" dirty="0" err="1"/>
              <a:t>tubuh</a:t>
            </a:r>
            <a:r>
              <a:rPr lang="en-US" b="1" dirty="0"/>
              <a:t> dan </a:t>
            </a:r>
            <a:r>
              <a:rPr lang="en-US" b="1" dirty="0" err="1"/>
              <a:t>jiwa</a:t>
            </a:r>
            <a:r>
              <a:rPr lang="en-US" b="1" dirty="0"/>
              <a:t> </a:t>
            </a:r>
            <a:r>
              <a:rPr lang="en-US" b="1" dirty="0" err="1"/>
              <a:t>merupakan</a:t>
            </a:r>
            <a:r>
              <a:rPr lang="en-US" b="1" dirty="0"/>
              <a:t> </a:t>
            </a:r>
            <a:r>
              <a:rPr lang="en-US" b="1" dirty="0" err="1"/>
              <a:t>kebetulan</a:t>
            </a:r>
            <a:r>
              <a:rPr lang="en-US" b="1" dirty="0"/>
              <a:t>, </a:t>
            </a:r>
            <a:r>
              <a:rPr lang="en-US" b="1" dirty="0" err="1"/>
              <a:t>bukan</a:t>
            </a:r>
            <a:r>
              <a:rPr lang="en-US" b="1" dirty="0"/>
              <a:t> substantial.</a:t>
            </a:r>
          </a:p>
          <a:p>
            <a:pPr marL="0" indent="0">
              <a:buNone/>
            </a:pPr>
            <a:r>
              <a:rPr lang="en-US" b="1" dirty="0"/>
              <a:t>Jiwa </a:t>
            </a:r>
            <a:r>
              <a:rPr lang="en-US" b="1" dirty="0" err="1"/>
              <a:t>manusia</a:t>
            </a:r>
            <a:r>
              <a:rPr lang="en-US" b="1" dirty="0"/>
              <a:t> </a:t>
            </a:r>
            <a:r>
              <a:rPr lang="en-US" b="1" dirty="0" err="1"/>
              <a:t>bersifat</a:t>
            </a:r>
            <a:r>
              <a:rPr lang="en-US" b="1" dirty="0"/>
              <a:t> </a:t>
            </a:r>
            <a:r>
              <a:rPr lang="en-US" b="1" dirty="0" err="1"/>
              <a:t>kekal</a:t>
            </a:r>
            <a:r>
              <a:rPr lang="en-US" b="1" dirty="0"/>
              <a:t>, </a:t>
            </a:r>
            <a:r>
              <a:rPr lang="en-US" b="1" dirty="0" err="1"/>
              <a:t>sedangkan</a:t>
            </a:r>
            <a:r>
              <a:rPr lang="en-US" b="1" dirty="0"/>
              <a:t> </a:t>
            </a:r>
            <a:r>
              <a:rPr lang="en-US" b="1" dirty="0" err="1"/>
              <a:t>tubuh</a:t>
            </a:r>
            <a:r>
              <a:rPr lang="en-US" b="1" dirty="0"/>
              <a:t> </a:t>
            </a:r>
            <a:r>
              <a:rPr lang="en-US" b="1" dirty="0" err="1"/>
              <a:t>manusia</a:t>
            </a:r>
            <a:r>
              <a:rPr lang="en-US" b="1" dirty="0"/>
              <a:t> </a:t>
            </a:r>
            <a:r>
              <a:rPr lang="en-US" b="1" dirty="0" err="1"/>
              <a:t>dianggap</a:t>
            </a:r>
            <a:r>
              <a:rPr lang="en-US" b="1" dirty="0"/>
              <a:t> </a:t>
            </a:r>
            <a:r>
              <a:rPr lang="en-US" b="1" dirty="0" err="1"/>
              <a:t>sebagai</a:t>
            </a:r>
            <a:r>
              <a:rPr lang="en-US" b="1" dirty="0"/>
              <a:t> </a:t>
            </a:r>
            <a:r>
              <a:rPr lang="en-US" b="1" dirty="0" err="1"/>
              <a:t>penghalang</a:t>
            </a:r>
            <a:r>
              <a:rPr lang="en-US" b="1" dirty="0"/>
              <a:t> </a:t>
            </a:r>
            <a:r>
              <a:rPr lang="en-US" b="1" dirty="0" err="1"/>
              <a:t>dasariah</a:t>
            </a:r>
            <a:r>
              <a:rPr lang="en-US" b="1" dirty="0"/>
              <a:t> </a:t>
            </a:r>
            <a:r>
              <a:rPr lang="en-US" b="1" dirty="0" err="1"/>
              <a:t>dalam</a:t>
            </a:r>
            <a:r>
              <a:rPr lang="en-US" b="1" dirty="0"/>
              <a:t> </a:t>
            </a:r>
            <a:r>
              <a:rPr lang="en-US" b="1" dirty="0" err="1"/>
              <a:t>penegtahuan</a:t>
            </a:r>
            <a:r>
              <a:rPr lang="en-US" b="1" dirty="0"/>
              <a:t> </a:t>
            </a:r>
            <a:r>
              <a:rPr lang="en-US" b="1" dirty="0" err="1"/>
              <a:t>akan</a:t>
            </a:r>
            <a:r>
              <a:rPr lang="en-US" b="1" dirty="0"/>
              <a:t> ide. </a:t>
            </a:r>
            <a:r>
              <a:rPr lang="en-US" b="1" dirty="0" err="1"/>
              <a:t>Tubuh</a:t>
            </a:r>
            <a:r>
              <a:rPr lang="en-US" b="1" dirty="0"/>
              <a:t> </a:t>
            </a:r>
            <a:r>
              <a:rPr lang="en-US" b="1" dirty="0" err="1"/>
              <a:t>sebagai</a:t>
            </a:r>
            <a:r>
              <a:rPr lang="en-US" b="1" dirty="0"/>
              <a:t> </a:t>
            </a:r>
            <a:r>
              <a:rPr lang="en-US" b="1" dirty="0" err="1"/>
              <a:t>penjara</a:t>
            </a:r>
            <a:r>
              <a:rPr lang="en-US" b="1" dirty="0"/>
              <a:t> </a:t>
            </a:r>
            <a:r>
              <a:rPr lang="en-US" b="1" dirty="0" err="1"/>
              <a:t>jiwa</a:t>
            </a:r>
            <a:r>
              <a:rPr lang="en-US" b="1" dirty="0"/>
              <a:t>. </a:t>
            </a:r>
            <a:r>
              <a:rPr lang="en-US" b="1" dirty="0" err="1"/>
              <a:t>Baginya</a:t>
            </a:r>
            <a:r>
              <a:rPr lang="en-US" b="1" dirty="0"/>
              <a:t>, </a:t>
            </a:r>
            <a:r>
              <a:rPr lang="en-US" b="1" dirty="0" err="1"/>
              <a:t>jiwa</a:t>
            </a:r>
            <a:r>
              <a:rPr lang="en-US" b="1" dirty="0"/>
              <a:t> </a:t>
            </a:r>
            <a:r>
              <a:rPr lang="en-US" b="1" dirty="0" err="1"/>
              <a:t>terdiri</a:t>
            </a:r>
            <a:r>
              <a:rPr lang="en-US" b="1" dirty="0"/>
              <a:t> </a:t>
            </a:r>
            <a:r>
              <a:rPr lang="en-US" b="1" dirty="0" err="1"/>
              <a:t>dari</a:t>
            </a:r>
            <a:r>
              <a:rPr lang="en-US" b="1" dirty="0"/>
              <a:t> </a:t>
            </a:r>
            <a:r>
              <a:rPr lang="en-US" b="1" dirty="0" err="1"/>
              <a:t>unsur</a:t>
            </a:r>
            <a:r>
              <a:rPr lang="en-US" b="1" dirty="0"/>
              <a:t> </a:t>
            </a:r>
            <a:r>
              <a:rPr lang="en-US" b="1" dirty="0" err="1"/>
              <a:t>rasional</a:t>
            </a:r>
            <a:r>
              <a:rPr lang="en-US" b="1" dirty="0"/>
              <a:t>, </a:t>
            </a:r>
            <a:r>
              <a:rPr lang="en-US" b="1" dirty="0" err="1"/>
              <a:t>roh</a:t>
            </a:r>
            <a:r>
              <a:rPr lang="en-US" b="1" dirty="0"/>
              <a:t> dan Hasrat.</a:t>
            </a:r>
          </a:p>
          <a:p>
            <a:pPr marL="0" indent="0">
              <a:buNone/>
            </a:pPr>
            <a:endParaRPr lang="en-US" b="1" dirty="0"/>
          </a:p>
          <a:p>
            <a:pPr marL="0" indent="0">
              <a:buNone/>
            </a:pPr>
            <a:r>
              <a:rPr lang="en-US" b="1" dirty="0" err="1"/>
              <a:t>Tubuh</a:t>
            </a:r>
            <a:r>
              <a:rPr lang="en-US" b="1" dirty="0"/>
              <a:t> </a:t>
            </a:r>
            <a:r>
              <a:rPr lang="en-US" b="1" dirty="0" err="1"/>
              <a:t>seperti</a:t>
            </a:r>
            <a:r>
              <a:rPr lang="en-US" b="1" dirty="0"/>
              <a:t> </a:t>
            </a:r>
            <a:r>
              <a:rPr lang="en-US" b="1" dirty="0" err="1"/>
              <a:t>kapal</a:t>
            </a:r>
            <a:r>
              <a:rPr lang="en-US" b="1" dirty="0"/>
              <a:t>, </a:t>
            </a:r>
            <a:r>
              <a:rPr lang="en-US" b="1" dirty="0" err="1"/>
              <a:t>jiwa</a:t>
            </a:r>
            <a:r>
              <a:rPr lang="en-US" b="1" dirty="0"/>
              <a:t> </a:t>
            </a:r>
            <a:r>
              <a:rPr lang="en-US" b="1" dirty="0" err="1"/>
              <a:t>seperti</a:t>
            </a:r>
            <a:r>
              <a:rPr lang="en-US" b="1" dirty="0"/>
              <a:t> </a:t>
            </a:r>
            <a:r>
              <a:rPr lang="en-US" b="1" dirty="0" err="1"/>
              <a:t>nahkoda</a:t>
            </a:r>
            <a:r>
              <a:rPr lang="en-US" b="1" dirty="0"/>
              <a:t>.</a:t>
            </a:r>
          </a:p>
          <a:p>
            <a:pPr marL="0" indent="0">
              <a:buNone/>
            </a:pPr>
            <a:endParaRPr lang="en-ID" b="1" dirty="0"/>
          </a:p>
        </p:txBody>
      </p:sp>
    </p:spTree>
    <p:extLst>
      <p:ext uri="{BB962C8B-B14F-4D97-AF65-F5344CB8AC3E}">
        <p14:creationId xmlns:p14="http://schemas.microsoft.com/office/powerpoint/2010/main" val="195521651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552122-B309-8723-5286-3C8A9463EA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47246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err="1"/>
              <a:t>Pandangan</a:t>
            </a:r>
            <a:r>
              <a:rPr lang="en-US" dirty="0"/>
              <a:t> Unitarian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126E24-381D-A0F7-C363-55156F14226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err="1"/>
              <a:t>Tubuh</a:t>
            </a:r>
            <a:r>
              <a:rPr lang="en-US" dirty="0"/>
              <a:t> dan Jiwa : </a:t>
            </a:r>
            <a:r>
              <a:rPr lang="en-US" dirty="0" err="1"/>
              <a:t>menyatu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i="1" dirty="0" err="1"/>
              <a:t>Manusia</a:t>
            </a:r>
            <a:r>
              <a:rPr lang="en-US" i="1" dirty="0"/>
              <a:t> Adalah </a:t>
            </a:r>
            <a:r>
              <a:rPr lang="en-US" i="1" dirty="0" err="1"/>
              <a:t>tubuh</a:t>
            </a:r>
            <a:r>
              <a:rPr lang="en-US" i="1" dirty="0"/>
              <a:t> yang </a:t>
            </a:r>
            <a:r>
              <a:rPr lang="en-US" i="1" dirty="0" err="1"/>
              <a:t>berjiwa</a:t>
            </a:r>
            <a:r>
              <a:rPr lang="en-US" i="1" dirty="0"/>
              <a:t>, </a:t>
            </a:r>
            <a:r>
              <a:rPr lang="en-US" i="1" dirty="0" err="1"/>
              <a:t>jiwa</a:t>
            </a:r>
            <a:r>
              <a:rPr lang="en-US" i="1" dirty="0"/>
              <a:t> yang </a:t>
            </a:r>
            <a:r>
              <a:rPr lang="en-US" i="1" dirty="0" err="1"/>
              <a:t>bertubuh</a:t>
            </a:r>
            <a:r>
              <a:rPr lang="en-US" i="1" dirty="0"/>
              <a:t>.</a:t>
            </a:r>
          </a:p>
          <a:p>
            <a:pPr marL="0" indent="0" algn="ctr">
              <a:buNone/>
            </a:pPr>
            <a:endParaRPr lang="en-US" i="1" dirty="0"/>
          </a:p>
          <a:p>
            <a:pPr marL="0" indent="0" algn="ctr">
              <a:buNone/>
            </a:pPr>
            <a:r>
              <a:rPr lang="en-US" i="1" dirty="0"/>
              <a:t>Ada </a:t>
            </a:r>
            <a:r>
              <a:rPr lang="en-US" i="1" dirty="0" err="1"/>
              <a:t>relasi</a:t>
            </a:r>
            <a:r>
              <a:rPr lang="en-US" i="1" dirty="0"/>
              <a:t> </a:t>
            </a:r>
            <a:r>
              <a:rPr lang="en-US" i="1" dirty="0" err="1"/>
              <a:t>tak</a:t>
            </a:r>
            <a:r>
              <a:rPr lang="en-US" i="1" dirty="0"/>
              <a:t> </a:t>
            </a:r>
            <a:r>
              <a:rPr lang="en-US" i="1" dirty="0" err="1"/>
              <a:t>terpisahkan</a:t>
            </a:r>
            <a:r>
              <a:rPr lang="en-US" i="1" dirty="0"/>
              <a:t> </a:t>
            </a:r>
            <a:r>
              <a:rPr lang="en-US" i="1" dirty="0" err="1"/>
              <a:t>antar</a:t>
            </a:r>
            <a:r>
              <a:rPr lang="en-US" i="1" dirty="0"/>
              <a:t> </a:t>
            </a:r>
            <a:r>
              <a:rPr lang="en-US" i="1" dirty="0" err="1"/>
              <a:t>tubuh</a:t>
            </a:r>
            <a:r>
              <a:rPr lang="en-US" i="1" dirty="0"/>
              <a:t> dan </a:t>
            </a:r>
            <a:r>
              <a:rPr lang="en-US" i="1" dirty="0" err="1"/>
              <a:t>jiwa</a:t>
            </a:r>
            <a:r>
              <a:rPr lang="en-US" i="1" dirty="0"/>
              <a:t>.</a:t>
            </a:r>
          </a:p>
          <a:p>
            <a:pPr marL="0" indent="0" algn="ctr">
              <a:buNone/>
            </a:pPr>
            <a:endParaRPr lang="en-US" i="1" dirty="0"/>
          </a:p>
          <a:p>
            <a:pPr marL="0" indent="0" algn="ctr">
              <a:buNone/>
            </a:pPr>
            <a:r>
              <a:rPr lang="en-US" b="1" dirty="0" err="1"/>
              <a:t>Mens</a:t>
            </a:r>
            <a:r>
              <a:rPr lang="en-US" b="1" dirty="0"/>
              <a:t> sana in corpore </a:t>
            </a:r>
            <a:r>
              <a:rPr lang="en-US" b="1" dirty="0" err="1"/>
              <a:t>sano</a:t>
            </a:r>
            <a:endParaRPr lang="en-US" b="1" dirty="0"/>
          </a:p>
          <a:p>
            <a:pPr marL="0" indent="0" algn="ctr">
              <a:buNone/>
            </a:pPr>
            <a:r>
              <a:rPr lang="en-US" i="1" dirty="0"/>
              <a:t>(Di </a:t>
            </a:r>
            <a:r>
              <a:rPr lang="en-US" i="1" dirty="0" err="1"/>
              <a:t>dalam</a:t>
            </a:r>
            <a:r>
              <a:rPr lang="en-US" i="1" dirty="0"/>
              <a:t> </a:t>
            </a:r>
            <a:r>
              <a:rPr lang="en-US" i="1" dirty="0" err="1"/>
              <a:t>tubuh</a:t>
            </a:r>
            <a:r>
              <a:rPr lang="en-US" i="1" dirty="0"/>
              <a:t> yang </a:t>
            </a:r>
            <a:r>
              <a:rPr lang="en-US" i="1" dirty="0" err="1"/>
              <a:t>sehat</a:t>
            </a:r>
            <a:r>
              <a:rPr lang="en-US" i="1" dirty="0"/>
              <a:t> </a:t>
            </a:r>
            <a:r>
              <a:rPr lang="en-US" i="1" dirty="0" err="1"/>
              <a:t>terdapat</a:t>
            </a:r>
            <a:r>
              <a:rPr lang="en-US" i="1" dirty="0"/>
              <a:t> </a:t>
            </a:r>
            <a:r>
              <a:rPr lang="en-US" i="1" dirty="0" err="1"/>
              <a:t>jiwa</a:t>
            </a:r>
            <a:r>
              <a:rPr lang="en-US" i="1" dirty="0"/>
              <a:t> yang </a:t>
            </a:r>
            <a:r>
              <a:rPr lang="en-US" i="1" dirty="0" err="1"/>
              <a:t>sehat</a:t>
            </a:r>
            <a:r>
              <a:rPr lang="en-US" i="1" dirty="0"/>
              <a:t>)</a:t>
            </a:r>
            <a:endParaRPr lang="en-ID" i="1" dirty="0"/>
          </a:p>
        </p:txBody>
      </p:sp>
    </p:spTree>
    <p:extLst>
      <p:ext uri="{BB962C8B-B14F-4D97-AF65-F5344CB8AC3E}">
        <p14:creationId xmlns:p14="http://schemas.microsoft.com/office/powerpoint/2010/main" val="417706280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B97F24A-32CE-4C1C-A50D-3016B394DC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81787C4-0D60-7DB5-EB87-5FAAA53FC1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936" y="639520"/>
            <a:ext cx="3429000" cy="1719072"/>
          </a:xfrm>
        </p:spPr>
        <p:txBody>
          <a:bodyPr anchor="b">
            <a:normAutofit/>
          </a:bodyPr>
          <a:lstStyle/>
          <a:p>
            <a:r>
              <a:rPr lang="en-US" sz="3800"/>
              <a:t>Kapankah hidup dimulai?</a:t>
            </a:r>
            <a:br>
              <a:rPr lang="en-US" sz="3800"/>
            </a:br>
            <a:endParaRPr lang="en-ID" sz="3800"/>
          </a:p>
        </p:txBody>
      </p:sp>
      <p:sp>
        <p:nvSpPr>
          <p:cNvPr id="11" name="sketch line">
            <a:extLst>
              <a:ext uri="{FF2B5EF4-FFF2-40B4-BE49-F238E27FC236}">
                <a16:creationId xmlns:a16="http://schemas.microsoft.com/office/drawing/2014/main" id="{CD8B4F24-440B-49E9-B85D-733523DC06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3278" y="2573756"/>
            <a:ext cx="3255095" cy="18288"/>
          </a:xfrm>
          <a:custGeom>
            <a:avLst/>
            <a:gdLst>
              <a:gd name="connsiteX0" fmla="*/ 0 w 3255095"/>
              <a:gd name="connsiteY0" fmla="*/ 0 h 18288"/>
              <a:gd name="connsiteX1" fmla="*/ 618468 w 3255095"/>
              <a:gd name="connsiteY1" fmla="*/ 0 h 18288"/>
              <a:gd name="connsiteX2" fmla="*/ 1269487 w 3255095"/>
              <a:gd name="connsiteY2" fmla="*/ 0 h 18288"/>
              <a:gd name="connsiteX3" fmla="*/ 1953057 w 3255095"/>
              <a:gd name="connsiteY3" fmla="*/ 0 h 18288"/>
              <a:gd name="connsiteX4" fmla="*/ 2636627 w 3255095"/>
              <a:gd name="connsiteY4" fmla="*/ 0 h 18288"/>
              <a:gd name="connsiteX5" fmla="*/ 3255095 w 3255095"/>
              <a:gd name="connsiteY5" fmla="*/ 0 h 18288"/>
              <a:gd name="connsiteX6" fmla="*/ 3255095 w 3255095"/>
              <a:gd name="connsiteY6" fmla="*/ 18288 h 18288"/>
              <a:gd name="connsiteX7" fmla="*/ 2538974 w 3255095"/>
              <a:gd name="connsiteY7" fmla="*/ 18288 h 18288"/>
              <a:gd name="connsiteX8" fmla="*/ 1822853 w 3255095"/>
              <a:gd name="connsiteY8" fmla="*/ 18288 h 18288"/>
              <a:gd name="connsiteX9" fmla="*/ 1171834 w 3255095"/>
              <a:gd name="connsiteY9" fmla="*/ 18288 h 18288"/>
              <a:gd name="connsiteX10" fmla="*/ 0 w 3255095"/>
              <a:gd name="connsiteY10" fmla="*/ 18288 h 18288"/>
              <a:gd name="connsiteX11" fmla="*/ 0 w 3255095"/>
              <a:gd name="connsiteY11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255095" h="18288" fill="none" extrusionOk="0">
                <a:moveTo>
                  <a:pt x="0" y="0"/>
                </a:moveTo>
                <a:cubicBezTo>
                  <a:pt x="240201" y="-22123"/>
                  <a:pt x="462021" y="-19623"/>
                  <a:pt x="618468" y="0"/>
                </a:cubicBezTo>
                <a:cubicBezTo>
                  <a:pt x="774915" y="19623"/>
                  <a:pt x="974734" y="2035"/>
                  <a:pt x="1269487" y="0"/>
                </a:cubicBezTo>
                <a:cubicBezTo>
                  <a:pt x="1564240" y="-2035"/>
                  <a:pt x="1733579" y="10639"/>
                  <a:pt x="1953057" y="0"/>
                </a:cubicBezTo>
                <a:cubicBezTo>
                  <a:pt x="2172535" y="-10639"/>
                  <a:pt x="2453962" y="14018"/>
                  <a:pt x="2636627" y="0"/>
                </a:cubicBezTo>
                <a:cubicBezTo>
                  <a:pt x="2819292" y="-14018"/>
                  <a:pt x="3121375" y="5399"/>
                  <a:pt x="3255095" y="0"/>
                </a:cubicBezTo>
                <a:cubicBezTo>
                  <a:pt x="3254386" y="8157"/>
                  <a:pt x="3254682" y="12125"/>
                  <a:pt x="3255095" y="18288"/>
                </a:cubicBezTo>
                <a:cubicBezTo>
                  <a:pt x="3088545" y="23203"/>
                  <a:pt x="2687475" y="7419"/>
                  <a:pt x="2538974" y="18288"/>
                </a:cubicBezTo>
                <a:cubicBezTo>
                  <a:pt x="2390473" y="29157"/>
                  <a:pt x="2137381" y="-8959"/>
                  <a:pt x="1822853" y="18288"/>
                </a:cubicBezTo>
                <a:cubicBezTo>
                  <a:pt x="1508325" y="45535"/>
                  <a:pt x="1466437" y="20385"/>
                  <a:pt x="1171834" y="18288"/>
                </a:cubicBezTo>
                <a:cubicBezTo>
                  <a:pt x="877231" y="16191"/>
                  <a:pt x="561097" y="37643"/>
                  <a:pt x="0" y="18288"/>
                </a:cubicBezTo>
                <a:cubicBezTo>
                  <a:pt x="-46" y="12483"/>
                  <a:pt x="-203" y="6491"/>
                  <a:pt x="0" y="0"/>
                </a:cubicBezTo>
                <a:close/>
              </a:path>
              <a:path w="3255095" h="18288" stroke="0" extrusionOk="0">
                <a:moveTo>
                  <a:pt x="0" y="0"/>
                </a:moveTo>
                <a:cubicBezTo>
                  <a:pt x="291965" y="19429"/>
                  <a:pt x="363155" y="8568"/>
                  <a:pt x="618468" y="0"/>
                </a:cubicBezTo>
                <a:cubicBezTo>
                  <a:pt x="873781" y="-8568"/>
                  <a:pt x="904459" y="-19505"/>
                  <a:pt x="1171834" y="0"/>
                </a:cubicBezTo>
                <a:cubicBezTo>
                  <a:pt x="1439209" y="19505"/>
                  <a:pt x="1744369" y="9790"/>
                  <a:pt x="1887955" y="0"/>
                </a:cubicBezTo>
                <a:cubicBezTo>
                  <a:pt x="2031541" y="-9790"/>
                  <a:pt x="2346378" y="21240"/>
                  <a:pt x="2506423" y="0"/>
                </a:cubicBezTo>
                <a:cubicBezTo>
                  <a:pt x="2666468" y="-21240"/>
                  <a:pt x="2990257" y="30414"/>
                  <a:pt x="3255095" y="0"/>
                </a:cubicBezTo>
                <a:cubicBezTo>
                  <a:pt x="3254831" y="4493"/>
                  <a:pt x="3255479" y="9472"/>
                  <a:pt x="3255095" y="18288"/>
                </a:cubicBezTo>
                <a:cubicBezTo>
                  <a:pt x="3120743" y="16690"/>
                  <a:pt x="2759628" y="42462"/>
                  <a:pt x="2604076" y="18288"/>
                </a:cubicBezTo>
                <a:cubicBezTo>
                  <a:pt x="2448524" y="-5886"/>
                  <a:pt x="2184336" y="19599"/>
                  <a:pt x="1887955" y="18288"/>
                </a:cubicBezTo>
                <a:cubicBezTo>
                  <a:pt x="1591574" y="16977"/>
                  <a:pt x="1548845" y="6870"/>
                  <a:pt x="1334589" y="18288"/>
                </a:cubicBezTo>
                <a:cubicBezTo>
                  <a:pt x="1120333" y="29706"/>
                  <a:pt x="996014" y="9662"/>
                  <a:pt x="683570" y="18288"/>
                </a:cubicBezTo>
                <a:cubicBezTo>
                  <a:pt x="371126" y="26914"/>
                  <a:pt x="198687" y="16167"/>
                  <a:pt x="0" y="18288"/>
                </a:cubicBezTo>
                <a:cubicBezTo>
                  <a:pt x="843" y="9577"/>
                  <a:pt x="371" y="6900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3810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Camera 4">
            <a:extLst>
              <a:ext uri="{FF2B5EF4-FFF2-40B4-BE49-F238E27FC236}">
                <a16:creationId xmlns:a16="http://schemas.microsoft.com/office/drawing/2014/main" id="{283F9294-7844-1830-AF8B-A8AC7700F109}"/>
              </a:ext>
            </a:extLst>
          </p:cNvPr>
          <p:cNvPicPr>
            <a:picLocks noGrp="1" noChangeAspect="1"/>
            <a:extLst>
              <a:ext uri="{51228E76-BA90-4043-B771-695A4F85340A}">
                <alf:liveFeedProps xmlns:alf="http://schemas.microsoft.com/office/drawing/2021/livefeed"/>
              </a:ext>
            </a:extLst>
          </p:cNvPicPr>
          <p:nvPr>
            <p:ph idx="1"/>
          </p:nvPr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30238" y="2806700"/>
            <a:ext cx="3429000" cy="3411538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5CE687AB-C0DB-7BBF-5721-FEA67B58340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54296" y="1312180"/>
            <a:ext cx="6903720" cy="42336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68282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101</TotalTime>
  <Words>251</Words>
  <Application>Microsoft Office PowerPoint</Application>
  <PresentationFormat>Widescreen</PresentationFormat>
  <Paragraphs>46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ADLaM Display</vt:lpstr>
      <vt:lpstr>Aptos</vt:lpstr>
      <vt:lpstr>Aptos Display</vt:lpstr>
      <vt:lpstr>Arial</vt:lpstr>
      <vt:lpstr>Office Theme</vt:lpstr>
      <vt:lpstr>Hidup Manusia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Pandangan Dualistik</vt:lpstr>
      <vt:lpstr>Pandangan Unitarian</vt:lpstr>
      <vt:lpstr>Kapankah hidup dimulai? </vt:lpstr>
      <vt:lpstr>Aborsi</vt:lpstr>
      <vt:lpstr>Aborsi:</vt:lpstr>
      <vt:lpstr>Aborsi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Yuvensius Pangkus Madaang</dc:creator>
  <cp:lastModifiedBy>Yuvensius Pangkus Madaang</cp:lastModifiedBy>
  <cp:revision>1</cp:revision>
  <dcterms:created xsi:type="dcterms:W3CDTF">2025-11-24T12:03:33Z</dcterms:created>
  <dcterms:modified xsi:type="dcterms:W3CDTF">2025-11-24T13:45:00Z</dcterms:modified>
</cp:coreProperties>
</file>